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6"/>
  </p:notesMasterIdLst>
  <p:handoutMasterIdLst>
    <p:handoutMasterId r:id="rId37"/>
  </p:handoutMasterIdLst>
  <p:sldIdLst>
    <p:sldId id="2596" r:id="rId5"/>
    <p:sldId id="2540" r:id="rId6"/>
    <p:sldId id="2623" r:id="rId7"/>
    <p:sldId id="2565" r:id="rId8"/>
    <p:sldId id="2567" r:id="rId9"/>
    <p:sldId id="2597" r:id="rId10"/>
    <p:sldId id="2598" r:id="rId11"/>
    <p:sldId id="2601" r:id="rId12"/>
    <p:sldId id="2600" r:id="rId13"/>
    <p:sldId id="2604" r:id="rId14"/>
    <p:sldId id="2605" r:id="rId15"/>
    <p:sldId id="2606" r:id="rId16"/>
    <p:sldId id="2607" r:id="rId17"/>
    <p:sldId id="2609" r:id="rId18"/>
    <p:sldId id="2608" r:id="rId19"/>
    <p:sldId id="2611" r:id="rId20"/>
    <p:sldId id="2612" r:id="rId21"/>
    <p:sldId id="2613" r:id="rId22"/>
    <p:sldId id="2614" r:id="rId23"/>
    <p:sldId id="2615" r:id="rId24"/>
    <p:sldId id="2616" r:id="rId25"/>
    <p:sldId id="2617" r:id="rId26"/>
    <p:sldId id="2618" r:id="rId27"/>
    <p:sldId id="2619" r:id="rId28"/>
    <p:sldId id="2620" r:id="rId29"/>
    <p:sldId id="2621" r:id="rId30"/>
    <p:sldId id="2622" r:id="rId31"/>
    <p:sldId id="297" r:id="rId32"/>
    <p:sldId id="299" r:id="rId33"/>
    <p:sldId id="295" r:id="rId34"/>
    <p:sldId id="25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AAB0"/>
    <a:srgbClr val="3B7579"/>
    <a:srgbClr val="AAD3D6"/>
    <a:srgbClr val="418287"/>
    <a:srgbClr val="DFE3E9"/>
    <a:srgbClr val="1F1F26"/>
    <a:srgbClr val="D6DBE2"/>
    <a:srgbClr val="CCD2DA"/>
    <a:srgbClr val="BBC3CD"/>
    <a:srgbClr val="D3D8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238" autoAdjust="0"/>
  </p:normalViewPr>
  <p:slideViewPr>
    <p:cSldViewPr snapToGrid="0" snapToObjects="1" showGuides="1">
      <p:cViewPr varScale="1">
        <p:scale>
          <a:sx n="72" d="100"/>
          <a:sy n="72" d="100"/>
        </p:scale>
        <p:origin x="618" y="78"/>
      </p:cViewPr>
      <p:guideLst>
        <p:guide pos="3840"/>
        <p:guide orient="horz" pos="2160"/>
      </p:guideLst>
    </p:cSldViewPr>
  </p:slideViewPr>
  <p:outlineViewPr>
    <p:cViewPr>
      <p:scale>
        <a:sx n="33" d="100"/>
        <a:sy n="33" d="100"/>
      </p:scale>
      <p:origin x="0" y="-44142"/>
    </p:cViewPr>
  </p:outlineViewPr>
  <p:notesTextViewPr>
    <p:cViewPr>
      <p:scale>
        <a:sx n="1" d="1"/>
        <a:sy n="1" d="1"/>
      </p:scale>
      <p:origin x="0" y="0"/>
    </p:cViewPr>
  </p:notesTextViewPr>
  <p:sorterViewPr>
    <p:cViewPr>
      <p:scale>
        <a:sx n="66" d="100"/>
        <a:sy n="66" d="100"/>
      </p:scale>
      <p:origin x="0" y="-5136"/>
    </p:cViewPr>
  </p:sorterViewPr>
  <p:notesViewPr>
    <p:cSldViewPr snapToGrid="0" snapToObjects="1">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018837-64B5-4E20-83A5-89B993CB3C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9C2A4FB-A56B-4413-A08B-0E9894B98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48B25D-8766-427E-8C9E-4845048D8DFC}" type="datetimeFigureOut">
              <a:rPr lang="en-US" smtClean="0"/>
              <a:t>10/11/2023</a:t>
            </a:fld>
            <a:endParaRPr lang="en-US" dirty="0"/>
          </a:p>
        </p:txBody>
      </p:sp>
      <p:sp>
        <p:nvSpPr>
          <p:cNvPr id="4" name="Footer Placeholder 3">
            <a:extLst>
              <a:ext uri="{FF2B5EF4-FFF2-40B4-BE49-F238E27FC236}">
                <a16:creationId xmlns:a16="http://schemas.microsoft.com/office/drawing/2014/main" id="{A3977F36-950D-4655-BC4A-F80BE1DBF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6C246FD-229D-4B04-9855-212AD8D784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A8A28B-0568-4092-BB1A-13C9B073E3A0}" type="slidenum">
              <a:rPr lang="en-US" smtClean="0"/>
              <a:t>‹#›</a:t>
            </a:fld>
            <a:endParaRPr lang="en-US" dirty="0"/>
          </a:p>
        </p:txBody>
      </p:sp>
    </p:spTree>
    <p:extLst>
      <p:ext uri="{BB962C8B-B14F-4D97-AF65-F5344CB8AC3E}">
        <p14:creationId xmlns:p14="http://schemas.microsoft.com/office/powerpoint/2010/main" val="164052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6F439B-391B-4B41-826A-951FCF412C34}" type="datetimeFigureOut">
              <a:rPr lang="en-US" smtClean="0"/>
              <a:t>10/11/2023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FA0038-7055-434C-B6C4-B8C69565C600}" type="slidenum">
              <a:rPr lang="en-US" smtClean="0"/>
              <a:t>‹#›</a:t>
            </a:fld>
            <a:endParaRPr lang="en-US" dirty="0"/>
          </a:p>
        </p:txBody>
      </p:sp>
    </p:spTree>
    <p:extLst>
      <p:ext uri="{BB962C8B-B14F-4D97-AF65-F5344CB8AC3E}">
        <p14:creationId xmlns:p14="http://schemas.microsoft.com/office/powerpoint/2010/main" val="1390864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4618512"/>
          </a:xfrm>
          <a:solidFill>
            <a:schemeClr val="bg1">
              <a:lumMod val="95000"/>
            </a:schemeClr>
          </a:solidFill>
        </p:spPr>
        <p:txBody>
          <a:bodyPr/>
          <a:lstStyle/>
          <a:p>
            <a:r>
              <a:rPr lang="en-US"/>
              <a:t>Click icon to add picture</a:t>
            </a:r>
            <a:endParaRPr lang="en-US" dirty="0"/>
          </a:p>
        </p:txBody>
      </p:sp>
      <p:sp>
        <p:nvSpPr>
          <p:cNvPr id="2" name="Rectangle 1">
            <a:extLst>
              <a:ext uri="{FF2B5EF4-FFF2-40B4-BE49-F238E27FC236}">
                <a16:creationId xmlns:a16="http://schemas.microsoft.com/office/drawing/2014/main" id="{BB940F57-02B1-4B56-8BA7-24557BFCBB01}"/>
              </a:ext>
            </a:extLst>
          </p:cNvPr>
          <p:cNvSpPr/>
          <p:nvPr userDrawn="1"/>
        </p:nvSpPr>
        <p:spPr>
          <a:xfrm>
            <a:off x="0" y="4622800"/>
            <a:ext cx="12192000" cy="22309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5037721"/>
            <a:ext cx="9575801" cy="891250"/>
          </a:xfrm>
        </p:spPr>
        <p:txBody>
          <a:bodyPr anchor="t">
            <a:noAutofit/>
          </a:bodyPr>
          <a:lstStyle>
            <a:lvl1pP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6125744"/>
            <a:ext cx="9575800"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2079137" y="4855144"/>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39946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lide Divider with Image">
    <p:bg>
      <p:bgPr>
        <a:solidFill>
          <a:schemeClr val="accent1"/>
        </a:solidFill>
        <a:effectLst/>
      </p:bgPr>
    </p:bg>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4769712" y="3138616"/>
            <a:ext cx="7422288" cy="32127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5114413" y="4304207"/>
            <a:ext cx="6439156" cy="891250"/>
          </a:xfrm>
        </p:spPr>
        <p:txBody>
          <a:bodyPr anchor="t">
            <a:noAutofit/>
          </a:bodyPr>
          <a:lstStyle>
            <a:lvl1pPr>
              <a:defRPr sz="5000" b="1">
                <a:solidFill>
                  <a:schemeClr val="bg1"/>
                </a:solidFill>
                <a:latin typeface="+mj-lt"/>
              </a:defRPr>
            </a:lvl1pPr>
          </a:lstStyle>
          <a:p>
            <a:r>
              <a:rPr lang="en-US" dirty="0"/>
              <a:t>CLICK TO ADD TITLE</a:t>
            </a:r>
          </a:p>
        </p:txBody>
      </p:sp>
      <p:sp>
        <p:nvSpPr>
          <p:cNvPr id="9"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5114413" y="5505120"/>
            <a:ext cx="6439155"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rot="16200000" flipV="1">
            <a:off x="6208815" y="4226947"/>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235650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 Divider 2">
    <p:bg>
      <p:bgPr>
        <a:solidFill>
          <a:schemeClr val="accent1"/>
        </a:solidFill>
        <a:effectLst/>
      </p:bgPr>
    </p:bg>
    <p:spTree>
      <p:nvGrpSpPr>
        <p:cNvPr id="1" name=""/>
        <p:cNvGrpSpPr/>
        <p:nvPr/>
      </p:nvGrpSpPr>
      <p:grpSpPr>
        <a:xfrm>
          <a:off x="0" y="0"/>
          <a:ext cx="0" cy="0"/>
          <a:chOff x="0" y="0"/>
          <a:chExt cx="0" cy="0"/>
        </a:xfrm>
      </p:grpSpPr>
      <p:sp>
        <p:nvSpPr>
          <p:cNvPr id="6"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0" y="4387695"/>
            <a:ext cx="12192000" cy="219678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510821" y="4395670"/>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12"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337164" y="4387695"/>
            <a:ext cx="4527458" cy="2196780"/>
          </a:xfrm>
          <a:no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3" name="Shape 62" title="Decorative">
            <a:extLst>
              <a:ext uri="{FF2B5EF4-FFF2-40B4-BE49-F238E27FC236}">
                <a16:creationId xmlns:a16="http://schemas.microsoft.com/office/drawing/2014/main" id="{E1A23DB6-E067-4A30-8C4B-98B452428518}"/>
              </a:ext>
            </a:extLst>
          </p:cNvPr>
          <p:cNvSpPr/>
          <p:nvPr userDrawn="1"/>
        </p:nvSpPr>
        <p:spPr>
          <a:xfrm flipV="1">
            <a:off x="7337163" y="4742580"/>
            <a:ext cx="1" cy="1494984"/>
          </a:xfrm>
          <a:prstGeom prst="line">
            <a:avLst/>
          </a:prstGeom>
          <a:ln w="762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9341788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dirty="0"/>
              <a:t>Agenda</a:t>
            </a:r>
          </a:p>
        </p:txBody>
      </p:sp>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3" y="879710"/>
            <a:ext cx="4294206"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3" y="195615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3" y="303260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3" y="410904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3" y="518549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42" name="Shape 62" title="Decorative">
            <a:extLst>
              <a:ext uri="{FF2B5EF4-FFF2-40B4-BE49-F238E27FC236}">
                <a16:creationId xmlns:a16="http://schemas.microsoft.com/office/drawing/2014/main" id="{2683CBB0-468F-4DD2-853B-FBFFA91B662E}"/>
              </a:ext>
            </a:extLst>
          </p:cNvPr>
          <p:cNvSpPr/>
          <p:nvPr userDrawn="1"/>
        </p:nvSpPr>
        <p:spPr>
          <a:xfrm rot="16200000" flipV="1">
            <a:off x="1791782" y="3899540"/>
            <a:ext cx="0" cy="1930310"/>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2260604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361244" y="2225040"/>
            <a:ext cx="4536079" cy="463296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5121031" y="2055335"/>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5121031" y="278244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5121031" y="4352427"/>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5121031" y="356743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5121031" y="5137415"/>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2">
                <a:lumMod val="75000"/>
                <a:lumOff val="25000"/>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a:r>
              <a:rPr lang="en-US" dirty="0"/>
              <a:t>Agenda</a:t>
            </a:r>
          </a:p>
        </p:txBody>
      </p:sp>
    </p:spTree>
    <p:extLst>
      <p:ext uri="{BB962C8B-B14F-4D97-AF65-F5344CB8AC3E}">
        <p14:creationId xmlns:p14="http://schemas.microsoft.com/office/powerpoint/2010/main" val="2595043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1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6264877" y="0"/>
            <a:ext cx="5927124" cy="685800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71529" y="2348736"/>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71529" y="3075850"/>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71529" y="464582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71529" y="386083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71529" y="5430816"/>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1">
                <a:lumMod val="60000"/>
                <a:lumOff val="40000"/>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a:r>
              <a:rPr lang="en-US" dirty="0"/>
              <a:t>Agenda</a:t>
            </a:r>
          </a:p>
        </p:txBody>
      </p:sp>
    </p:spTree>
    <p:extLst>
      <p:ext uri="{BB962C8B-B14F-4D97-AF65-F5344CB8AC3E}">
        <p14:creationId xmlns:p14="http://schemas.microsoft.com/office/powerpoint/2010/main" val="25734128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1" y="0"/>
            <a:ext cx="4910666" cy="6858000"/>
          </a:xfrm>
        </p:spPr>
        <p:txBody>
          <a:bodyPr/>
          <a:lstStyle/>
          <a:p>
            <a:r>
              <a:rPr lang="en-US" noProof="0"/>
              <a:t>Click icon to add picture</a:t>
            </a:r>
            <a:endParaRPr lang="en-US" noProof="0" dirty="0"/>
          </a:p>
        </p:txBody>
      </p:sp>
      <p:sp>
        <p:nvSpPr>
          <p:cNvPr id="3" name="Rectangle 2" title="Decorative"/>
          <p:cNvSpPr/>
          <p:nvPr userDrawn="1"/>
        </p:nvSpPr>
        <p:spPr>
          <a:xfrm>
            <a:off x="4910667" y="0"/>
            <a:ext cx="11740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6295131" y="879710"/>
            <a:ext cx="4801847"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6295131" y="1956155"/>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6295131" y="3032600"/>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6295131" y="4109045"/>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6295131" y="5185490"/>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7" name="Text Placeholder 30">
            <a:extLst>
              <a:ext uri="{FF2B5EF4-FFF2-40B4-BE49-F238E27FC236}">
                <a16:creationId xmlns:a16="http://schemas.microsoft.com/office/drawing/2014/main" id="{2D435A30-7C8E-4847-B027-91CBFA159229}"/>
              </a:ext>
            </a:extLst>
          </p:cNvPr>
          <p:cNvSpPr>
            <a:spLocks noGrp="1"/>
          </p:cNvSpPr>
          <p:nvPr>
            <p:ph type="body" sz="quarter" idx="17" hasCustomPrompt="1"/>
          </p:nvPr>
        </p:nvSpPr>
        <p:spPr>
          <a:xfrm>
            <a:off x="5084074" y="87971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1</a:t>
            </a:r>
          </a:p>
        </p:txBody>
      </p:sp>
      <p:sp>
        <p:nvSpPr>
          <p:cNvPr id="38" name="Text Placeholder 30">
            <a:extLst>
              <a:ext uri="{FF2B5EF4-FFF2-40B4-BE49-F238E27FC236}">
                <a16:creationId xmlns:a16="http://schemas.microsoft.com/office/drawing/2014/main" id="{819BB324-34C6-4FF7-8780-D294AC6EC5AC}"/>
              </a:ext>
            </a:extLst>
          </p:cNvPr>
          <p:cNvSpPr>
            <a:spLocks noGrp="1"/>
          </p:cNvSpPr>
          <p:nvPr>
            <p:ph type="body" sz="quarter" idx="18" hasCustomPrompt="1"/>
          </p:nvPr>
        </p:nvSpPr>
        <p:spPr>
          <a:xfrm>
            <a:off x="5084074" y="1956155"/>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2</a:t>
            </a:r>
          </a:p>
        </p:txBody>
      </p:sp>
      <p:sp>
        <p:nvSpPr>
          <p:cNvPr id="39" name="Text Placeholder 30">
            <a:extLst>
              <a:ext uri="{FF2B5EF4-FFF2-40B4-BE49-F238E27FC236}">
                <a16:creationId xmlns:a16="http://schemas.microsoft.com/office/drawing/2014/main" id="{43B3C496-FB0A-4924-A341-696D17E2D9C5}"/>
              </a:ext>
            </a:extLst>
          </p:cNvPr>
          <p:cNvSpPr>
            <a:spLocks noGrp="1"/>
          </p:cNvSpPr>
          <p:nvPr>
            <p:ph type="body" sz="quarter" idx="19" hasCustomPrompt="1"/>
          </p:nvPr>
        </p:nvSpPr>
        <p:spPr>
          <a:xfrm>
            <a:off x="5084074" y="303260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3</a:t>
            </a:r>
          </a:p>
        </p:txBody>
      </p:sp>
      <p:sp>
        <p:nvSpPr>
          <p:cNvPr id="40" name="Text Placeholder 30">
            <a:extLst>
              <a:ext uri="{FF2B5EF4-FFF2-40B4-BE49-F238E27FC236}">
                <a16:creationId xmlns:a16="http://schemas.microsoft.com/office/drawing/2014/main" id="{FEACD5FF-800E-4BB0-82F3-2E0AEF1215D5}"/>
              </a:ext>
            </a:extLst>
          </p:cNvPr>
          <p:cNvSpPr>
            <a:spLocks noGrp="1"/>
          </p:cNvSpPr>
          <p:nvPr>
            <p:ph type="body" sz="quarter" idx="20" hasCustomPrompt="1"/>
          </p:nvPr>
        </p:nvSpPr>
        <p:spPr>
          <a:xfrm>
            <a:off x="5084074" y="4109045"/>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4</a:t>
            </a:r>
          </a:p>
        </p:txBody>
      </p:sp>
      <p:sp>
        <p:nvSpPr>
          <p:cNvPr id="41" name="Text Placeholder 30">
            <a:extLst>
              <a:ext uri="{FF2B5EF4-FFF2-40B4-BE49-F238E27FC236}">
                <a16:creationId xmlns:a16="http://schemas.microsoft.com/office/drawing/2014/main" id="{58B97284-E1BE-4DCD-9CC1-C441D1A8573A}"/>
              </a:ext>
            </a:extLst>
          </p:cNvPr>
          <p:cNvSpPr>
            <a:spLocks noGrp="1"/>
          </p:cNvSpPr>
          <p:nvPr>
            <p:ph type="body" sz="quarter" idx="21" hasCustomPrompt="1"/>
          </p:nvPr>
        </p:nvSpPr>
        <p:spPr>
          <a:xfrm>
            <a:off x="5084074" y="518549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5</a:t>
            </a:r>
          </a:p>
        </p:txBody>
      </p:sp>
      <p:sp>
        <p:nvSpPr>
          <p:cNvPr id="15"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noProof="0"/>
              <a:t>Agenda</a:t>
            </a:r>
          </a:p>
        </p:txBody>
      </p:sp>
    </p:spTree>
    <p:extLst>
      <p:ext uri="{BB962C8B-B14F-4D97-AF65-F5344CB8AC3E}">
        <p14:creationId xmlns:p14="http://schemas.microsoft.com/office/powerpoint/2010/main" val="4283145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769354" y="2596916"/>
            <a:ext cx="4385841" cy="1325563"/>
          </a:xfrm>
        </p:spPr>
        <p:txBody>
          <a:bodyPr anchor="b"/>
          <a:lstStyle>
            <a:lvl1pPr algn="l">
              <a:defRPr>
                <a:latin typeface="+mj-lt"/>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6096000" y="1"/>
            <a:ext cx="6096000" cy="6858000"/>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769353" y="4628132"/>
            <a:ext cx="4385841" cy="1325562"/>
          </a:xfrm>
        </p:spPr>
        <p:txBody>
          <a:bodyPr>
            <a:noAutofit/>
          </a:bodyPr>
          <a:lstStyle>
            <a:lvl1pPr marL="0" indent="0" algn="l">
              <a:lnSpc>
                <a:spcPct val="100000"/>
              </a:lnSpc>
              <a:buNone/>
              <a:defRPr sz="1400">
                <a:latin typeface="+mn-lt"/>
                <a:cs typeface="Arial" panose="020B0604020202020204" pitchFamily="34" charset="0"/>
              </a:defRPr>
            </a:lvl1pPr>
          </a:lstStyle>
          <a:p>
            <a:pPr lvl="0"/>
            <a:r>
              <a:rPr lang="en-US"/>
              <a:t>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p:nvPr>
        </p:nvSpPr>
        <p:spPr>
          <a:xfrm>
            <a:off x="769353" y="4165142"/>
            <a:ext cx="4385841" cy="382749"/>
          </a:xfrm>
        </p:spPr>
        <p:txBody>
          <a:bodyPr anchor="b">
            <a:normAutofit/>
          </a:bodyPr>
          <a:lstStyle>
            <a:lvl1pPr marL="0" indent="0" algn="l">
              <a:buNone/>
              <a:defRPr sz="1600" b="1">
                <a:latin typeface="+mj-lt"/>
                <a:cs typeface="Arial" panose="020B0604020202020204" pitchFamily="34" charset="0"/>
              </a:defRPr>
            </a:lvl1pPr>
          </a:lstStyle>
          <a:p>
            <a:pPr lvl="0"/>
            <a:r>
              <a:rPr lang="en-US"/>
              <a:t>Edit Master text styles</a:t>
            </a:r>
          </a:p>
        </p:txBody>
      </p:sp>
      <p:sp>
        <p:nvSpPr>
          <p:cNvPr id="6" name="Shape 62" title="Decorative">
            <a:extLst>
              <a:ext uri="{FF2B5EF4-FFF2-40B4-BE49-F238E27FC236}">
                <a16:creationId xmlns:a16="http://schemas.microsoft.com/office/drawing/2014/main" id="{2683CBB0-468F-4DD2-853B-FBFFA91B662E}"/>
              </a:ext>
            </a:extLst>
          </p:cNvPr>
          <p:cNvSpPr/>
          <p:nvPr userDrawn="1"/>
        </p:nvSpPr>
        <p:spPr>
          <a:xfrm flipV="1">
            <a:off x="527427" y="1631760"/>
            <a:ext cx="0" cy="4321933"/>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9" name="Picture Placeholder 5" title="Decorative">
            <a:extLst>
              <a:ext uri="{FF2B5EF4-FFF2-40B4-BE49-F238E27FC236}">
                <a16:creationId xmlns:a16="http://schemas.microsoft.com/office/drawing/2014/main" id="{EADDC907-00BA-437D-8631-DCDAA19616AC}"/>
              </a:ext>
            </a:extLst>
          </p:cNvPr>
          <p:cNvSpPr>
            <a:spLocks noGrp="1"/>
          </p:cNvSpPr>
          <p:nvPr>
            <p:ph type="pic" sz="quarter" idx="13"/>
          </p:nvPr>
        </p:nvSpPr>
        <p:spPr>
          <a:xfrm>
            <a:off x="769354" y="1631760"/>
            <a:ext cx="804759" cy="804759"/>
          </a:xfrm>
          <a:prstGeom prst="rect">
            <a:avLst/>
          </a:prstGeom>
          <a:solidFill>
            <a:schemeClr val="bg1"/>
          </a:solidFill>
          <a:ln w="19050">
            <a:noFill/>
          </a:ln>
        </p:spPr>
        <p:txBody>
          <a:bodyPr>
            <a:normAutofit/>
          </a:bodyPr>
          <a:lstStyle>
            <a:lvl1pPr>
              <a:defRPr sz="800"/>
            </a:lvl1pPr>
          </a:lstStyle>
          <a:p>
            <a:r>
              <a:rPr lang="en-US"/>
              <a:t>Click icon to add picture</a:t>
            </a:r>
            <a:endParaRPr lang="en-US" dirty="0"/>
          </a:p>
        </p:txBody>
      </p:sp>
    </p:spTree>
    <p:extLst>
      <p:ext uri="{BB962C8B-B14F-4D97-AF65-F5344CB8AC3E}">
        <p14:creationId xmlns:p14="http://schemas.microsoft.com/office/powerpoint/2010/main" val="1984934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1" y="2808079"/>
            <a:ext cx="6096000" cy="404992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38200" y="571465"/>
            <a:ext cx="525780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87825" y="2808079"/>
            <a:ext cx="4312353" cy="382749"/>
          </a:xfrm>
        </p:spPr>
        <p:txBody>
          <a:bodyPr vert="horz" lIns="0" tIns="45720" rIns="91440" bIns="45720" rtlCol="0" anchor="b">
            <a:normAutofit/>
          </a:bodyPr>
          <a:lstStyle>
            <a:lvl1pPr>
              <a:defRPr lang="en-US" sz="1600" b="1" dirty="0">
                <a:latin typeface="+mj-lt"/>
              </a:defRPr>
            </a:lvl1pPr>
          </a:lstStyle>
          <a:p>
            <a:pPr marL="0" lvl="0" indent="0">
              <a:buNone/>
            </a:pPr>
            <a:r>
              <a:rPr lang="en-US" dirty="0"/>
              <a:t>Click to add title here</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87825" y="3212363"/>
            <a:ext cx="4312353" cy="2962659"/>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hape 62" title="Decorative">
            <a:extLst>
              <a:ext uri="{FF2B5EF4-FFF2-40B4-BE49-F238E27FC236}">
                <a16:creationId xmlns:a16="http://schemas.microsoft.com/office/drawing/2014/main" id="{2683CBB0-468F-4DD2-853B-FBFFA91B662E}"/>
              </a:ext>
            </a:extLst>
          </p:cNvPr>
          <p:cNvSpPr/>
          <p:nvPr userDrawn="1"/>
        </p:nvSpPr>
        <p:spPr>
          <a:xfrm rot="16200000" flipV="1">
            <a:off x="5130846" y="1256529"/>
            <a:ext cx="0" cy="1930310"/>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1144141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E5DCEB-1CC8-4AEE-9DEC-6C62AD4FB42C}"/>
              </a:ext>
            </a:extLst>
          </p:cNvPr>
          <p:cNvSpPr/>
          <p:nvPr userDrawn="1"/>
        </p:nvSpPr>
        <p:spPr>
          <a:xfrm>
            <a:off x="0" y="3429000"/>
            <a:ext cx="6096001"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1" y="0"/>
            <a:ext cx="6096000" cy="3429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6987825" y="1190909"/>
            <a:ext cx="4554008" cy="1325563"/>
          </a:xfrm>
        </p:spPr>
        <p:txBody>
          <a:bodyPr lIns="0" anchor="b">
            <a:normAutofit/>
          </a:bodyPr>
          <a:lstStyle>
            <a:lvl1pPr algn="l">
              <a:defRPr sz="4000">
                <a:latin typeface="+mj-lt"/>
              </a:defRPr>
            </a:lvl1pPr>
          </a:lstStyle>
          <a:p>
            <a:r>
              <a:rPr lang="en-US"/>
              <a:t>Click to edit Master title style</a:t>
            </a:r>
            <a:endParaRPr lang="en-US" dirty="0"/>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97253" y="2516138"/>
            <a:ext cx="4544580" cy="382749"/>
          </a:xfrm>
        </p:spPr>
        <p:txBody>
          <a:bodyPr vert="horz" lIns="0" tIns="45720" rIns="91440" bIns="45720" rtlCol="0" anchor="b">
            <a:normAutofit/>
          </a:bodyPr>
          <a:lstStyle>
            <a:lvl1pPr>
              <a:defRPr lang="en-US" sz="1600" b="1" dirty="0">
                <a:latin typeface="+mj-lt"/>
              </a:defRPr>
            </a:lvl1pPr>
          </a:lstStyle>
          <a:p>
            <a:pPr marL="0" lvl="0" indent="0">
              <a:buNone/>
            </a:pPr>
            <a:r>
              <a:rPr lang="en-US" dirty="0"/>
              <a:t>Click to add title here</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97253" y="2920422"/>
            <a:ext cx="4544580" cy="3226378"/>
          </a:xfrm>
        </p:spPr>
        <p:txBody>
          <a:bodyPr lIns="0" tIns="72000">
            <a:normAutofit/>
          </a:bodyPr>
          <a:lstStyle>
            <a:lvl1pPr>
              <a:defRPr sz="1400"/>
            </a:lvl1pPr>
            <a:lvl2pPr>
              <a:defRPr sz="1200"/>
            </a:lvl2pPr>
            <a:lvl3pPr>
              <a:defRPr sz="1100"/>
            </a:lvl3pPr>
            <a:lvl4pPr>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38199" y="3606800"/>
            <a:ext cx="4927601" cy="2540000"/>
          </a:xfrm>
        </p:spPr>
        <p:txBody>
          <a:bodyPr lIns="0" tIns="72000">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66034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6"/>
          </p:nvPr>
        </p:nvSpPr>
        <p:spPr>
          <a:xfrm>
            <a:off x="0" y="0"/>
            <a:ext cx="3708400" cy="6853712"/>
          </a:xfrm>
          <a:solidFill>
            <a:schemeClr val="bg1">
              <a:lumMod val="95000"/>
            </a:schemeClr>
          </a:solidFill>
        </p:spPr>
        <p:txBody>
          <a:bodyPr/>
          <a:lstStyle/>
          <a:p>
            <a:r>
              <a:rPr lang="en-US"/>
              <a:t>Click icon to add picture</a:t>
            </a:r>
            <a:endParaRPr lang="en-US" dirty="0"/>
          </a:p>
        </p:txBody>
      </p:sp>
      <p:sp>
        <p:nvSpPr>
          <p:cNvPr id="11" name="Rectangle 10" title="Decorative"/>
          <p:cNvSpPr/>
          <p:nvPr userDrawn="1"/>
        </p:nvSpPr>
        <p:spPr>
          <a:xfrm>
            <a:off x="3708400" y="0"/>
            <a:ext cx="4775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4252921" y="936980"/>
            <a:ext cx="3686159" cy="1466055"/>
          </a:xfrm>
        </p:spPr>
        <p:txBody>
          <a:bodyPr lIns="0" anchor="t">
            <a:normAutofit/>
          </a:bodyPr>
          <a:lstStyle>
            <a:lvl1pPr algn="l">
              <a:defRPr sz="4000">
                <a:solidFill>
                  <a:schemeClr val="bg1"/>
                </a:solidFill>
                <a:latin typeface="+mj-lt"/>
              </a:defRPr>
            </a:lvl1pPr>
          </a:lstStyle>
          <a:p>
            <a:r>
              <a:rPr lang="en-US"/>
              <a:t>Click to edit Master title style</a:t>
            </a:r>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252988" y="2407322"/>
            <a:ext cx="368602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252921" y="2811606"/>
            <a:ext cx="3686159"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7"/>
          </p:nvPr>
        </p:nvSpPr>
        <p:spPr>
          <a:xfrm>
            <a:off x="8483600" y="0"/>
            <a:ext cx="3708400" cy="6853712"/>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3155064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6853712"/>
          </a:xfrm>
          <a:solidFill>
            <a:schemeClr val="bg1">
              <a:lumMod val="95000"/>
            </a:schemeClr>
          </a:solidFill>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anchor="t">
            <a:noAutofit/>
          </a:bodyPr>
          <a:lstStyle>
            <a:lvl1pPr>
              <a:defRPr sz="5000" b="1">
                <a:solidFill>
                  <a:schemeClr val="bg1"/>
                </a:solidFill>
                <a:latin typeface="+mj-lt"/>
              </a:defRPr>
            </a:lvl1pPr>
          </a:lstStyle>
          <a:p>
            <a:r>
              <a:rPr lang="en-US"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1819845"/>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6047623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12" name="Rectangle 11" title="Decorative">
            <a:extLst>
              <a:ext uri="{FF2B5EF4-FFF2-40B4-BE49-F238E27FC236}">
                <a16:creationId xmlns:a16="http://schemas.microsoft.com/office/drawing/2014/main" id="{60EEF041-4EFF-410A-AFB4-25A65B462B2D}"/>
              </a:ext>
            </a:extLst>
          </p:cNvPr>
          <p:cNvSpPr/>
          <p:nvPr userDrawn="1"/>
        </p:nvSpPr>
        <p:spPr>
          <a:xfrm>
            <a:off x="8181847" y="0"/>
            <a:ext cx="401015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title="Decorative">
            <a:extLst>
              <a:ext uri="{FF2B5EF4-FFF2-40B4-BE49-F238E27FC236}">
                <a16:creationId xmlns:a16="http://schemas.microsoft.com/office/drawing/2014/main" id="{60EEF041-4EFF-410A-AFB4-25A65B462B2D}"/>
              </a:ext>
            </a:extLst>
          </p:cNvPr>
          <p:cNvSpPr/>
          <p:nvPr userDrawn="1"/>
        </p:nvSpPr>
        <p:spPr>
          <a:xfrm>
            <a:off x="4171694" y="0"/>
            <a:ext cx="401015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333757" y="1680547"/>
            <a:ext cx="368602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375228" y="1680547"/>
            <a:ext cx="3658010"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333454" y="2084831"/>
            <a:ext cx="3686159"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375228" y="2084831"/>
            <a:ext cx="3658010"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a:extLst>
              <a:ext uri="{FF2B5EF4-FFF2-40B4-BE49-F238E27FC236}">
                <a16:creationId xmlns:a16="http://schemas.microsoft.com/office/drawing/2014/main" id="{110731EC-67BA-493B-B1C7-6258DD2B6042}"/>
              </a:ext>
            </a:extLst>
          </p:cNvPr>
          <p:cNvSpPr>
            <a:spLocks noGrp="1"/>
          </p:cNvSpPr>
          <p:nvPr>
            <p:ph type="title"/>
          </p:nvPr>
        </p:nvSpPr>
        <p:spPr>
          <a:xfrm>
            <a:off x="403410" y="1670007"/>
            <a:ext cx="3686159" cy="1466055"/>
          </a:xfrm>
        </p:spPr>
        <p:txBody>
          <a:bodyPr lIns="0" anchor="t">
            <a:normAutofit/>
          </a:bodyPr>
          <a:lstStyle>
            <a:lvl1pPr algn="l">
              <a:defRPr sz="4000">
                <a:solidFill>
                  <a:schemeClr val="tx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39044906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6" name="Picture Placeholder 5" title="Decorative">
            <a:extLst>
              <a:ext uri="{FF2B5EF4-FFF2-40B4-BE49-F238E27FC236}">
                <a16:creationId xmlns:a16="http://schemas.microsoft.com/office/drawing/2014/main" id="{09156155-C47D-47A0-A08D-DCAC4D742D3F}"/>
              </a:ext>
            </a:extLst>
          </p:cNvPr>
          <p:cNvSpPr>
            <a:spLocks noGrp="1"/>
          </p:cNvSpPr>
          <p:nvPr>
            <p:ph type="pic" sz="quarter" idx="17"/>
          </p:nvPr>
        </p:nvSpPr>
        <p:spPr>
          <a:xfrm>
            <a:off x="0" y="0"/>
            <a:ext cx="12192000" cy="3408892"/>
          </a:xfrm>
        </p:spPr>
        <p:txBody>
          <a:bodyPr/>
          <a:lstStyle/>
          <a:p>
            <a:r>
              <a:rPr lang="en-US"/>
              <a:t>Click icon to add picture</a:t>
            </a:r>
            <a:endParaRPr lang="en-US" dirty="0"/>
          </a:p>
        </p:txBody>
      </p:sp>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3408891"/>
            <a:ext cx="12203575" cy="344910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68750" y="3666354"/>
            <a:ext cx="3448800"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254055" y="3666354"/>
            <a:ext cx="3450265"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568447" y="4070639"/>
            <a:ext cx="3448800"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254055" y="4070639"/>
            <a:ext cx="345026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838200" y="4049104"/>
            <a:ext cx="3136900" cy="2168682"/>
          </a:xfrm>
        </p:spPr>
        <p:txBody>
          <a:bodyPr lIns="0" anchor="ctr">
            <a:normAutofit/>
          </a:bodyPr>
          <a:lstStyle>
            <a:lvl1pPr algn="l">
              <a:defRPr sz="4000">
                <a:solidFill>
                  <a:schemeClr val="bg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007210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1">
              <a:lumMod val="60000"/>
              <a:lumOff val="40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anchor="t">
            <a:normAutofit/>
          </a:bodyPr>
          <a:lstStyle>
            <a:lvl1pPr algn="ctr">
              <a:defRPr sz="4000">
                <a:solidFill>
                  <a:schemeClr val="tx1"/>
                </a:solidFill>
                <a:latin typeface="+mj-lt"/>
              </a:defRPr>
            </a:lvl1pPr>
          </a:lstStyle>
          <a:p>
            <a:r>
              <a:rPr lang="en-US"/>
              <a:t>Click to edit Master title style</a:t>
            </a:r>
            <a:endParaRPr lang="en-US" dirty="0"/>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40000"/>
                <a:lumOff val="6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7234858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2"/>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2">
              <a:lumMod val="75000"/>
              <a:lumOff val="25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anchor="t">
            <a:normAutofit/>
          </a:bodyPr>
          <a:lstStyle>
            <a:lvl1pPr algn="ctr">
              <a:defRPr sz="4000">
                <a:solidFill>
                  <a:schemeClr val="tx1"/>
                </a:solidFill>
                <a:latin typeface="+mj-lt"/>
              </a:defRPr>
            </a:lvl1pPr>
          </a:lstStyle>
          <a:p>
            <a:r>
              <a:rPr lang="en-US"/>
              <a:t>Click to edit Master title style</a:t>
            </a:r>
            <a:endParaRPr lang="en-US" dirty="0"/>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50000"/>
                <a:lumOff val="5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84964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44948" y="1193765"/>
            <a:ext cx="438584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878814" y="2632337"/>
            <a:ext cx="4385841" cy="3357563"/>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6182016" y="1598619"/>
            <a:ext cx="4869806" cy="189643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6182016" y="1194294"/>
            <a:ext cx="4869806" cy="382749"/>
          </a:xfrm>
        </p:spPr>
        <p:txBody>
          <a:bodyPr lIns="0" anchor="b">
            <a:noAutofit/>
          </a:bodyPr>
          <a:lstStyle>
            <a:lvl1pPr marL="0" indent="0">
              <a:buNone/>
              <a:defRPr sz="1600" b="1">
                <a:latin typeface="+mj-lt"/>
                <a:cs typeface="Arial" panose="020B0604020202020204" pitchFamily="34" charset="0"/>
              </a:defRPr>
            </a:lvl1pPr>
          </a:lstStyle>
          <a:p>
            <a:pPr lvl="0"/>
            <a:r>
              <a:rPr lang="en-US" dirty="0"/>
              <a:t>Click to add title here</a:t>
            </a:r>
          </a:p>
        </p:txBody>
      </p:sp>
      <p:sp>
        <p:nvSpPr>
          <p:cNvPr id="6" name="Text Placeholder 6">
            <a:extLst>
              <a:ext uri="{FF2B5EF4-FFF2-40B4-BE49-F238E27FC236}">
                <a16:creationId xmlns:a16="http://schemas.microsoft.com/office/drawing/2014/main" id="{B2C5FA2F-DD81-4A72-AB26-A4C663724F42}"/>
              </a:ext>
            </a:extLst>
          </p:cNvPr>
          <p:cNvSpPr>
            <a:spLocks noGrp="1"/>
          </p:cNvSpPr>
          <p:nvPr>
            <p:ph type="body" sz="quarter" idx="13"/>
          </p:nvPr>
        </p:nvSpPr>
        <p:spPr>
          <a:xfrm>
            <a:off x="6182018" y="4093464"/>
            <a:ext cx="4869806" cy="189643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Edit Master text styles</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182017" y="3689139"/>
            <a:ext cx="4832794" cy="382749"/>
          </a:xfrm>
        </p:spPr>
        <p:txBody>
          <a:bodyPr lIns="0" anchor="b">
            <a:noAutofit/>
          </a:bodyPr>
          <a:lstStyle>
            <a:lvl1pPr marL="0" indent="0">
              <a:buNone/>
              <a:defRPr sz="1600" b="1">
                <a:latin typeface="+mj-lt"/>
                <a:cs typeface="Arial" panose="020B0604020202020204" pitchFamily="34" charset="0"/>
              </a:defRPr>
            </a:lvl1pPr>
          </a:lstStyle>
          <a:p>
            <a:pPr lvl="0"/>
            <a:r>
              <a:rPr lang="en-US" dirty="0"/>
              <a:t>Click to add title here</a:t>
            </a:r>
          </a:p>
        </p:txBody>
      </p:sp>
      <p:sp>
        <p:nvSpPr>
          <p:cNvPr id="10" name="Shape 62" title="Decorative">
            <a:extLst>
              <a:ext uri="{FF2B5EF4-FFF2-40B4-BE49-F238E27FC236}">
                <a16:creationId xmlns:a16="http://schemas.microsoft.com/office/drawing/2014/main" id="{2683CBB0-468F-4DD2-853B-FBFFA91B662E}"/>
              </a:ext>
            </a:extLst>
          </p:cNvPr>
          <p:cNvSpPr/>
          <p:nvPr userDrawn="1"/>
        </p:nvSpPr>
        <p:spPr>
          <a:xfrm flipV="1">
            <a:off x="830507" y="1194294"/>
            <a:ext cx="0" cy="4795606"/>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9708105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E84B7CE-D997-4F92-BD9D-3F9DE2782EF8}"/>
              </a:ext>
            </a:extLst>
          </p:cNvPr>
          <p:cNvSpPr>
            <a:spLocks noGrp="1"/>
          </p:cNvSpPr>
          <p:nvPr>
            <p:ph type="pic" sz="quarter" idx="10"/>
          </p:nvPr>
        </p:nvSpPr>
        <p:spPr>
          <a:xfrm>
            <a:off x="7928658" y="836271"/>
            <a:ext cx="4263342" cy="5185458"/>
          </a:xfrm>
        </p:spPr>
        <p:txBody>
          <a:bodyPr/>
          <a:lstStyle/>
          <a:p>
            <a:r>
              <a:rPr lang="en-US"/>
              <a:t>Click icon to add picture</a:t>
            </a:r>
            <a:endParaRPr lang="en-US" dirty="0"/>
          </a:p>
        </p:txBody>
      </p:sp>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3657597" y="836271"/>
            <a:ext cx="4262400" cy="5185458"/>
          </a:xfrm>
          <a:solidFill>
            <a:schemeClr val="accent1"/>
          </a:solidFill>
        </p:spPr>
        <p:txBody>
          <a:bodyPr lIns="252000" tIns="144000" rIns="14400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a:t>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625033" y="1659770"/>
            <a:ext cx="2558005" cy="1325563"/>
          </a:xfrm>
        </p:spPr>
        <p:txBody>
          <a:bodyPr anchor="t"/>
          <a:lstStyle>
            <a:lvl1pPr algn="l">
              <a:defRPr>
                <a:latin typeface="+mj-lt"/>
              </a:defRPr>
            </a:lvl1pPr>
          </a:lstStyle>
          <a:p>
            <a:r>
              <a:rPr lang="en-US" dirty="0"/>
              <a:t>Click to </a:t>
            </a:r>
            <a:br>
              <a:rPr lang="en-US" dirty="0"/>
            </a:br>
            <a:r>
              <a:rPr lang="en-US" dirty="0"/>
              <a:t>Add Title</a:t>
            </a:r>
          </a:p>
        </p:txBody>
      </p:sp>
      <p:sp>
        <p:nvSpPr>
          <p:cNvPr id="9" name="Shape 62" title="Decorative">
            <a:extLst>
              <a:ext uri="{FF2B5EF4-FFF2-40B4-BE49-F238E27FC236}">
                <a16:creationId xmlns:a16="http://schemas.microsoft.com/office/drawing/2014/main" id="{E1A23DB6-E067-4A30-8C4B-98B452428518}"/>
              </a:ext>
            </a:extLst>
          </p:cNvPr>
          <p:cNvSpPr/>
          <p:nvPr userDrawn="1"/>
        </p:nvSpPr>
        <p:spPr>
          <a:xfrm rot="16200000" flipV="1">
            <a:off x="1756506" y="1915220"/>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2174074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0" y="3206186"/>
            <a:ext cx="12192000" cy="3651813"/>
          </a:xfrm>
          <a:solidFill>
            <a:schemeClr val="accent2"/>
          </a:solidFill>
        </p:spPr>
        <p:txBody>
          <a:bodyPr lIns="5400000" tIns="216000" rIns="180000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a:t>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5278053" y="1775520"/>
            <a:ext cx="6435524" cy="1325563"/>
          </a:xfrm>
        </p:spPr>
        <p:txBody>
          <a:bodyPr anchor="b"/>
          <a:lstStyle>
            <a:lvl1pPr algn="l">
              <a:defRPr>
                <a:latin typeface="+mj-lt"/>
              </a:defRPr>
            </a:lvl1pPr>
          </a:lstStyle>
          <a:p>
            <a:r>
              <a:rPr lang="en-US" dirty="0"/>
              <a:t>Click to Add Title</a:t>
            </a: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971836" y="1"/>
            <a:ext cx="3523423" cy="3206186"/>
          </a:xfrm>
          <a:solidFill>
            <a:schemeClr val="bg1">
              <a:lumMod val="95000"/>
            </a:schemeClr>
          </a:solidFill>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2"/>
          </p:nvPr>
        </p:nvSpPr>
        <p:spPr>
          <a:xfrm>
            <a:off x="971836" y="3358587"/>
            <a:ext cx="3523423" cy="3206186"/>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9972271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838199" y="4586456"/>
            <a:ext cx="10349090" cy="1577281"/>
          </a:xfrm>
          <a:noFill/>
          <a:ln>
            <a:noFill/>
          </a:ln>
        </p:spPr>
        <p:txBody>
          <a:bodyPr lIns="0" tIns="216000" rIns="0">
            <a:noAutofit/>
          </a:bodyPr>
          <a:lstStyle>
            <a:lvl1pPr marL="0" indent="0" algn="ctr">
              <a:lnSpc>
                <a:spcPct val="100000"/>
              </a:lnSpc>
              <a:buNone/>
              <a:defRPr sz="1400">
                <a:latin typeface="+mn-lt"/>
                <a:cs typeface="Arial" panose="020B0604020202020204" pitchFamily="34" charset="0"/>
              </a:defRPr>
            </a:lvl1pPr>
          </a:lstStyle>
          <a:p>
            <a:pPr lvl="0"/>
            <a:r>
              <a:rPr lang="en-US"/>
              <a:t>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199" y="3717212"/>
            <a:ext cx="10349089" cy="854791"/>
          </a:xfrm>
        </p:spPr>
        <p:txBody>
          <a:bodyPr lIns="0" rIns="0" anchor="b"/>
          <a:lstStyle>
            <a:lvl1pPr algn="ctr">
              <a:defRPr>
                <a:latin typeface="+mj-lt"/>
              </a:defRPr>
            </a:lvl1pPr>
          </a:lstStyle>
          <a:p>
            <a:r>
              <a:rPr lang="en-US" dirty="0"/>
              <a:t>Click to Add Title</a:t>
            </a: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838200" y="836271"/>
            <a:ext cx="10349089" cy="2516529"/>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5831282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3" name="Rectangle 2" title="Decorative">
            <a:extLst>
              <a:ext uri="{FF2B5EF4-FFF2-40B4-BE49-F238E27FC236}">
                <a16:creationId xmlns:a16="http://schemas.microsoft.com/office/drawing/2014/main" id="{9DF8596F-E730-47C4-86C3-F4A9B3F78268}"/>
              </a:ext>
            </a:extLst>
          </p:cNvPr>
          <p:cNvSpPr/>
          <p:nvPr userDrawn="1"/>
        </p:nvSpPr>
        <p:spPr>
          <a:xfrm>
            <a:off x="0" y="0"/>
            <a:ext cx="4745620" cy="3428990"/>
          </a:xfrm>
          <a:prstGeom prst="rect">
            <a:avLst/>
          </a:prstGeom>
          <a:solidFill>
            <a:schemeClr val="accent2"/>
          </a:solidFill>
        </p:spPr>
        <p:txBody>
          <a:bodyPr vert="horz" lIns="252000" tIns="144000" rIns="144000" bIns="45720" rtlCol="0">
            <a:noAutofit/>
          </a:bodyPr>
          <a:lstStyle/>
          <a:p>
            <a:pPr lvl="0" indent="0">
              <a:lnSpc>
                <a:spcPct val="100000"/>
              </a:lnSpc>
              <a:spcBef>
                <a:spcPts val="1000"/>
              </a:spcBef>
              <a:buFont typeface="Arial" panose="020B0604020202020204" pitchFamily="34" charset="0"/>
              <a:buNone/>
            </a:pPr>
            <a:endParaRPr lang="en-US" sz="1400" b="0" i="0" dirty="0">
              <a:solidFill>
                <a:schemeClr val="tx2"/>
              </a:solidFill>
              <a:latin typeface="Arial" panose="020B0604020202020204" pitchFamily="34" charset="0"/>
              <a:cs typeface="Arial" panose="020B0604020202020204" pitchFamily="34" charset="0"/>
            </a:endParaRP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4745620" y="3428990"/>
            <a:ext cx="7446380" cy="3429009"/>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200" y="1659770"/>
            <a:ext cx="3085618" cy="1325563"/>
          </a:xfrm>
        </p:spPr>
        <p:txBody>
          <a:bodyPr lIns="0" anchor="t"/>
          <a:lstStyle>
            <a:lvl1pPr algn="l">
              <a:defRPr>
                <a:solidFill>
                  <a:schemeClr val="bg1"/>
                </a:solidFill>
                <a:latin typeface="+mj-lt"/>
              </a:defRPr>
            </a:lvl1pPr>
          </a:lstStyle>
          <a:p>
            <a:r>
              <a:rPr lang="en-US" dirty="0"/>
              <a:t>Click to </a:t>
            </a:r>
            <a:br>
              <a:rPr lang="en-US" dirty="0"/>
            </a:br>
            <a:r>
              <a:rPr lang="en-US" dirty="0"/>
              <a:t>Add Title</a:t>
            </a:r>
          </a:p>
        </p:txBody>
      </p:sp>
      <p:sp>
        <p:nvSpPr>
          <p:cNvPr id="8" name="Text Placeholder 6">
            <a:extLst>
              <a:ext uri="{FF2B5EF4-FFF2-40B4-BE49-F238E27FC236}">
                <a16:creationId xmlns:a16="http://schemas.microsoft.com/office/drawing/2014/main" id="{2E0AB4DF-4264-4631-9A72-72B25F9BEED8}"/>
              </a:ext>
            </a:extLst>
          </p:cNvPr>
          <p:cNvSpPr>
            <a:spLocks noGrp="1"/>
          </p:cNvSpPr>
          <p:nvPr>
            <p:ph type="body" sz="quarter" idx="12" hasCustomPrompt="1"/>
          </p:nvPr>
        </p:nvSpPr>
        <p:spPr>
          <a:xfrm>
            <a:off x="5359078" y="1197273"/>
            <a:ext cx="6121722" cy="382749"/>
          </a:xfrm>
        </p:spPr>
        <p:txBody>
          <a:bodyPr lIns="0" tIns="0" anchor="t">
            <a:normAutofit/>
          </a:bodyPr>
          <a:lstStyle>
            <a:lvl1pPr marL="0" indent="0">
              <a:buNone/>
              <a:defRPr sz="1600" b="1">
                <a:solidFill>
                  <a:schemeClr val="tx1"/>
                </a:solidFill>
                <a:latin typeface="+mj-lt"/>
                <a:cs typeface="Arial" panose="020B0604020202020204" pitchFamily="34" charset="0"/>
              </a:defRPr>
            </a:lvl1pPr>
          </a:lstStyle>
          <a:p>
            <a:pPr lvl="0"/>
            <a:r>
              <a:rPr lang="en-US" dirty="0"/>
              <a:t>Click to add title here</a:t>
            </a:r>
          </a:p>
        </p:txBody>
      </p:sp>
      <p:sp>
        <p:nvSpPr>
          <p:cNvPr id="9" name="Text Placeholder 3">
            <a:extLst>
              <a:ext uri="{FF2B5EF4-FFF2-40B4-BE49-F238E27FC236}">
                <a16:creationId xmlns:a16="http://schemas.microsoft.com/office/drawing/2014/main" id="{0E3F0CD0-D764-45BB-9798-E9046593B3AC}"/>
              </a:ext>
            </a:extLst>
          </p:cNvPr>
          <p:cNvSpPr>
            <a:spLocks noGrp="1"/>
          </p:cNvSpPr>
          <p:nvPr>
            <p:ph type="body" sz="quarter" idx="15"/>
          </p:nvPr>
        </p:nvSpPr>
        <p:spPr>
          <a:xfrm>
            <a:off x="5359078" y="1588155"/>
            <a:ext cx="6121722" cy="1397178"/>
          </a:xfrm>
        </p:spPr>
        <p:txBody>
          <a:bodyPr lIns="0" tIns="0">
            <a:normAutofit/>
          </a:bodyPr>
          <a:lstStyle>
            <a:lvl1pPr marL="0" indent="0">
              <a:lnSpc>
                <a:spcPct val="100000"/>
              </a:lnSpc>
              <a:buNone/>
              <a:defRPr sz="1400">
                <a:solidFill>
                  <a:schemeClr val="tx1"/>
                </a:solidFill>
              </a:defRPr>
            </a:lvl1pPr>
            <a:lvl2pPr marL="457200" indent="0">
              <a:buNone/>
              <a:defRPr sz="1200"/>
            </a:lvl2pPr>
            <a:lvl3pPr marL="914400" indent="0">
              <a:buNone/>
              <a:defRPr sz="1100"/>
            </a:lvl3pPr>
            <a:lvl4pPr>
              <a:defRPr sz="1050"/>
            </a:lvl4pPr>
            <a:lvl5pPr>
              <a:defRPr sz="1050"/>
            </a:lvl5pPr>
          </a:lstStyle>
          <a:p>
            <a:pPr lvl="0"/>
            <a:r>
              <a:rPr lang="en-US"/>
              <a:t>Edit Master text styles</a:t>
            </a:r>
          </a:p>
        </p:txBody>
      </p:sp>
      <p:sp>
        <p:nvSpPr>
          <p:cNvPr id="10" name="Text Placeholder 3">
            <a:extLst>
              <a:ext uri="{FF2B5EF4-FFF2-40B4-BE49-F238E27FC236}">
                <a16:creationId xmlns:a16="http://schemas.microsoft.com/office/drawing/2014/main" id="{0E3F0CD0-D764-45BB-9798-E9046593B3AC}"/>
              </a:ext>
            </a:extLst>
          </p:cNvPr>
          <p:cNvSpPr>
            <a:spLocks noGrp="1"/>
          </p:cNvSpPr>
          <p:nvPr>
            <p:ph type="body" sz="quarter" idx="16"/>
          </p:nvPr>
        </p:nvSpPr>
        <p:spPr>
          <a:xfrm>
            <a:off x="838200" y="3737092"/>
            <a:ext cx="3085618" cy="2663707"/>
          </a:xfrm>
        </p:spPr>
        <p:txBody>
          <a:bodyPr lIns="0" tIns="0">
            <a:normAutofit/>
          </a:bodyPr>
          <a:lstStyle>
            <a:lvl1pPr marL="0" indent="0">
              <a:lnSpc>
                <a:spcPct val="100000"/>
              </a:lnSpc>
              <a:buNone/>
              <a:defRPr sz="2000">
                <a:solidFill>
                  <a:schemeClr val="tx1"/>
                </a:solidFill>
              </a:defRPr>
            </a:lvl1pPr>
            <a:lvl2pPr marL="457200" indent="0">
              <a:buNone/>
              <a:defRPr sz="1200"/>
            </a:lvl2pPr>
            <a:lvl3pPr marL="914400" indent="0">
              <a:buNone/>
              <a:defRPr sz="1100"/>
            </a:lvl3pPr>
            <a:lvl4pPr>
              <a:defRPr sz="1050"/>
            </a:lvl4pPr>
            <a:lvl5pPr>
              <a:defRPr sz="1050"/>
            </a:lvl5pPr>
          </a:lstStyle>
          <a:p>
            <a:pPr lvl="0"/>
            <a:r>
              <a:rPr lang="en-US"/>
              <a:t>Edit Master text styles</a:t>
            </a:r>
          </a:p>
        </p:txBody>
      </p:sp>
    </p:spTree>
    <p:extLst>
      <p:ext uri="{BB962C8B-B14F-4D97-AF65-F5344CB8AC3E}">
        <p14:creationId xmlns:p14="http://schemas.microsoft.com/office/powerpoint/2010/main" val="33363622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C7F92C0C-7E68-45AE-8824-6858C6874760}"/>
              </a:ext>
            </a:extLst>
          </p:cNvPr>
          <p:cNvSpPr>
            <a:spLocks noGrp="1"/>
          </p:cNvSpPr>
          <p:nvPr>
            <p:ph type="title" hasCustomPrompt="1"/>
          </p:nvPr>
        </p:nvSpPr>
        <p:spPr>
          <a:xfrm>
            <a:off x="2282502" y="4973519"/>
            <a:ext cx="7299618" cy="1440000"/>
          </a:xfrm>
          <a:solidFill>
            <a:schemeClr val="accent1"/>
          </a:solidFill>
        </p:spPr>
        <p:txBody>
          <a:bodyPr lIns="216000">
            <a:normAutofit/>
          </a:bodyPr>
          <a:lstStyle>
            <a:lvl1pPr algn="ctr">
              <a:defRPr sz="4000">
                <a:solidFill>
                  <a:schemeClr val="bg1"/>
                </a:solidFill>
                <a:latin typeface="+mj-lt"/>
              </a:defRPr>
            </a:lvl1p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953602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with Image">
    <p:bg>
      <p:bgPr>
        <a:solidFill>
          <a:schemeClr val="accent1"/>
        </a:solidFill>
        <a:effectLst/>
      </p:bgPr>
    </p:bg>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5295899" y="4288"/>
            <a:ext cx="6896100" cy="6853712"/>
          </a:xfrm>
          <a:solidFill>
            <a:schemeClr val="bg1">
              <a:lumMod val="95000"/>
            </a:schemeClr>
          </a:solidFill>
        </p:spPr>
        <p:txBody>
          <a:bodyPr/>
          <a:lstStyle/>
          <a:p>
            <a:r>
              <a:rPr lang="en-US"/>
              <a:t>Click icon to add picture</a:t>
            </a:r>
            <a:endParaRPr lang="en-US" dirty="0"/>
          </a:p>
        </p:txBody>
      </p:sp>
      <p:sp>
        <p:nvSpPr>
          <p:cNvPr id="9" name="Rectangle 8">
            <a:extLst>
              <a:ext uri="{FF2B5EF4-FFF2-40B4-BE49-F238E27FC236}">
                <a16:creationId xmlns:a16="http://schemas.microsoft.com/office/drawing/2014/main" id="{38CBA09E-664D-42AC-81A8-E6756A655750}"/>
              </a:ext>
            </a:extLst>
          </p:cNvPr>
          <p:cNvSpPr/>
          <p:nvPr userDrawn="1"/>
        </p:nvSpPr>
        <p:spPr>
          <a:xfrm>
            <a:off x="0" y="1539433"/>
            <a:ext cx="8866207" cy="5318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title="Decorative"/>
          <p:cNvSpPr/>
          <p:nvPr userDrawn="1"/>
        </p:nvSpPr>
        <p:spPr>
          <a:xfrm>
            <a:off x="0" y="0"/>
            <a:ext cx="5295899" cy="6858000"/>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798690" y="2040520"/>
            <a:ext cx="4120444" cy="1818655"/>
          </a:xfrm>
        </p:spPr>
        <p:txBody>
          <a:bodyPr anchor="b">
            <a:noAutofit/>
          </a:bodyPr>
          <a:lstStyle>
            <a:lvl1pPr algn="l">
              <a:defRPr sz="5000" b="1">
                <a:solidFill>
                  <a:schemeClr val="bg1"/>
                </a:solidFill>
                <a:latin typeface="+mj-lt"/>
              </a:defRPr>
            </a:lvl1pPr>
          </a:lstStyle>
          <a:p>
            <a:r>
              <a:rPr lang="en-US" dirty="0"/>
              <a:t>CLICK TO ADD TITLE</a:t>
            </a:r>
          </a:p>
        </p:txBody>
      </p:sp>
      <p:sp>
        <p:nvSpPr>
          <p:cNvPr id="10" name="Text Placeholder 12">
            <a:extLst>
              <a:ext uri="{FF2B5EF4-FFF2-40B4-BE49-F238E27FC236}">
                <a16:creationId xmlns:a16="http://schemas.microsoft.com/office/drawing/2014/main" id="{1221857D-ECFA-4D4D-91DF-E36500791501}"/>
              </a:ext>
            </a:extLst>
          </p:cNvPr>
          <p:cNvSpPr>
            <a:spLocks noGrp="1"/>
          </p:cNvSpPr>
          <p:nvPr>
            <p:ph type="body" sz="quarter" idx="15" hasCustomPrompt="1"/>
          </p:nvPr>
        </p:nvSpPr>
        <p:spPr>
          <a:xfrm>
            <a:off x="798690" y="4031658"/>
            <a:ext cx="4120443" cy="338549"/>
          </a:xfrm>
        </p:spPr>
        <p:txBody>
          <a:bodyPr>
            <a:normAutofit/>
          </a:bodyPr>
          <a:lstStyle>
            <a:lvl1pPr marL="0" indent="0" algn="l">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1" name="Shape 62" title="Decorative">
            <a:extLst>
              <a:ext uri="{FF2B5EF4-FFF2-40B4-BE49-F238E27FC236}">
                <a16:creationId xmlns:a16="http://schemas.microsoft.com/office/drawing/2014/main" id="{E1A23DB6-E067-4A30-8C4B-98B452428518}"/>
              </a:ext>
            </a:extLst>
          </p:cNvPr>
          <p:cNvSpPr/>
          <p:nvPr userDrawn="1"/>
        </p:nvSpPr>
        <p:spPr>
          <a:xfrm rot="16200000" flipV="1">
            <a:off x="1893092" y="2764774"/>
            <a:ext cx="0" cy="2188806"/>
          </a:xfrm>
          <a:prstGeom prst="line">
            <a:avLst/>
          </a:prstGeom>
          <a:ln w="25400">
            <a:solidFill>
              <a:schemeClr val="bg1"/>
            </a:solidFill>
            <a:miter lim="400000"/>
          </a:ln>
        </p:spPr>
        <p:txBody>
          <a:bodyPr lIns="19050" tIns="19050" rIns="19050" bIns="19050" anchor="ctr"/>
          <a:lstStyle/>
          <a:p>
            <a:pPr algn="l">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5588500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Tree>
    <p:extLst>
      <p:ext uri="{BB962C8B-B14F-4D97-AF65-F5344CB8AC3E}">
        <p14:creationId xmlns:p14="http://schemas.microsoft.com/office/powerpoint/2010/main" val="26320271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5" name="Text Placeholder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1"/>
          </a:solidFill>
        </p:spPr>
        <p:txBody>
          <a:bodyPr lIns="274320" tIns="182880" rIns="182880" bIns="18288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a:r>
              <a:rPr lang="en-US"/>
              <a:t>Edit Master text styles</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2597402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3" name="Text Placeholder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2"/>
          </a:solidFill>
        </p:spPr>
        <p:txBody>
          <a:bodyPr lIns="274320" tIns="182880" rIns="182880" bIns="18288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a:r>
              <a:rPr lang="en-US"/>
              <a:t>Edit Master text styles</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29559417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0_Custom Layout">
    <p:bg>
      <p:bgPr>
        <a:solidFill>
          <a:schemeClr val="accent1"/>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61472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0_Custom Layout">
    <p:bg>
      <p:bgPr>
        <a:solidFill>
          <a:schemeClr val="accent1"/>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a:lstStyle/>
          <a:p>
            <a:r>
              <a:rPr lang="en-US"/>
              <a:t>Click icon to add picture</a:t>
            </a:r>
            <a:endParaRPr lang="en-US" dirty="0"/>
          </a:p>
        </p:txBody>
      </p:sp>
    </p:spTree>
    <p:extLst>
      <p:ext uri="{BB962C8B-B14F-4D97-AF65-F5344CB8AC3E}">
        <p14:creationId xmlns:p14="http://schemas.microsoft.com/office/powerpoint/2010/main" val="21259541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3_Custom Layout">
    <p:bg>
      <p:bgPr>
        <a:solidFill>
          <a:schemeClr val="accent2"/>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0843891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4_Custom Layout">
    <p:bg>
      <p:bgPr>
        <a:solidFill>
          <a:schemeClr val="accent2"/>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a:lstStyle/>
          <a:p>
            <a:r>
              <a:rPr lang="en-US"/>
              <a:t>Click icon to add picture</a:t>
            </a:r>
            <a:endParaRPr lang="en-US" dirty="0"/>
          </a:p>
        </p:txBody>
      </p:sp>
    </p:spTree>
    <p:extLst>
      <p:ext uri="{BB962C8B-B14F-4D97-AF65-F5344CB8AC3E}">
        <p14:creationId xmlns:p14="http://schemas.microsoft.com/office/powerpoint/2010/main" val="3382582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p:cNvSpPr/>
          <p:nvPr userDrawn="1"/>
        </p:nvSpPr>
        <p:spPr>
          <a:xfrm>
            <a:off x="0" y="4735870"/>
            <a:ext cx="12192000" cy="150043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7136611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title="Decorative"/>
          <p:cNvSpPr/>
          <p:nvPr userDrawn="1"/>
        </p:nvSpPr>
        <p:spPr>
          <a:xfrm>
            <a:off x="0" y="4735870"/>
            <a:ext cx="12192000" cy="1500431"/>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0017970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title="Decorative"/>
          <p:cNvSpPr/>
          <p:nvPr userDrawn="1"/>
        </p:nvSpPr>
        <p:spPr>
          <a:xfrm>
            <a:off x="0" y="4735870"/>
            <a:ext cx="12192000" cy="150043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8263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8"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3872090" y="2905535"/>
            <a:ext cx="4120444" cy="891250"/>
          </a:xfrm>
        </p:spPr>
        <p:txBody>
          <a:bodyPr anchor="t">
            <a:noAutofit/>
          </a:bodyPr>
          <a:lstStyle>
            <a:lvl1pPr algn="ctr">
              <a:defRPr sz="5000" b="1">
                <a:solidFill>
                  <a:schemeClr val="bg1"/>
                </a:solidFill>
                <a:latin typeface="+mj-lt"/>
              </a:defRPr>
            </a:lvl1pPr>
          </a:lstStyle>
          <a:p>
            <a:r>
              <a:rPr lang="en-US"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3872090" y="3993558"/>
            <a:ext cx="4120443"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5932310" y="2726675"/>
            <a:ext cx="1"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2" name="Rectangle 1" title="Decorative"/>
          <p:cNvSpPr/>
          <p:nvPr userDrawn="1"/>
        </p:nvSpPr>
        <p:spPr>
          <a:xfrm>
            <a:off x="3872089" y="860778"/>
            <a:ext cx="4120444"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16583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2"/>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2">
                    <a:lumMod val="75000"/>
                    <a:lumOff val="25000"/>
                    <a:alpha val="20000"/>
                  </a:schemeClr>
                </a:solidFill>
                <a:latin typeface="+mj-lt"/>
                <a:cs typeface="Arial" panose="020B0604020202020204" pitchFamily="34" charset="0"/>
              </a:defRPr>
            </a:lvl1pPr>
          </a:lstStyle>
          <a:p>
            <a:pPr lvl="0"/>
            <a:r>
              <a:rPr lang="en-US" dirty="0"/>
              <a:t>1</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2948043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1"/>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1">
                    <a:lumMod val="60000"/>
                    <a:lumOff val="40000"/>
                    <a:alpha val="20000"/>
                  </a:schemeClr>
                </a:solidFill>
                <a:latin typeface="+mj-lt"/>
                <a:cs typeface="Arial" panose="020B0604020202020204" pitchFamily="34" charset="0"/>
              </a:defRPr>
            </a:lvl1pPr>
          </a:lstStyle>
          <a:p>
            <a:pPr lvl="0"/>
            <a:r>
              <a:rPr lang="en-US" dirty="0"/>
              <a:t>2</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26495172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8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4"/>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4">
                    <a:lumMod val="40000"/>
                    <a:lumOff val="60000"/>
                    <a:alpha val="20000"/>
                  </a:schemeClr>
                </a:solidFill>
                <a:latin typeface="+mj-lt"/>
                <a:cs typeface="Arial" panose="020B0604020202020204" pitchFamily="34" charset="0"/>
              </a:defRPr>
            </a:lvl1pPr>
          </a:lstStyle>
          <a:p>
            <a:pPr lvl="0"/>
            <a:r>
              <a:rPr lang="en-US" dirty="0"/>
              <a:t>3</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36834422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2">
              <a:lumMod val="75000"/>
              <a:lumOff val="25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1</a:t>
            </a:r>
          </a:p>
        </p:txBody>
      </p:sp>
    </p:spTree>
    <p:extLst>
      <p:ext uri="{BB962C8B-B14F-4D97-AF65-F5344CB8AC3E}">
        <p14:creationId xmlns:p14="http://schemas.microsoft.com/office/powerpoint/2010/main" val="40552306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6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1">
              <a:lumMod val="60000"/>
              <a:lumOff val="40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2</a:t>
            </a:r>
          </a:p>
        </p:txBody>
      </p:sp>
    </p:spTree>
    <p:extLst>
      <p:ext uri="{BB962C8B-B14F-4D97-AF65-F5344CB8AC3E}">
        <p14:creationId xmlns:p14="http://schemas.microsoft.com/office/powerpoint/2010/main" val="11717688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0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4">
              <a:lumMod val="40000"/>
              <a:lumOff val="60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2</a:t>
            </a:r>
          </a:p>
        </p:txBody>
      </p:sp>
    </p:spTree>
    <p:extLst>
      <p:ext uri="{BB962C8B-B14F-4D97-AF65-F5344CB8AC3E}">
        <p14:creationId xmlns:p14="http://schemas.microsoft.com/office/powerpoint/2010/main" val="27217497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9791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0" y="0"/>
            <a:ext cx="6057900" cy="6857995"/>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Edit Master text styles</a:t>
            </a:r>
          </a:p>
        </p:txBody>
      </p:sp>
      <p:sp>
        <p:nvSpPr>
          <p:cNvPr id="15" name="Picture Placeholder 5" title="Decorative">
            <a:extLst>
              <a:ext uri="{FF2B5EF4-FFF2-40B4-BE49-F238E27FC236}">
                <a16:creationId xmlns:a16="http://schemas.microsoft.com/office/drawing/2014/main" id="{EADDC907-00BA-437D-8631-DCDAA19616AC}"/>
              </a:ext>
            </a:extLst>
          </p:cNvPr>
          <p:cNvSpPr>
            <a:spLocks noGrp="1"/>
          </p:cNvSpPr>
          <p:nvPr>
            <p:ph type="pic" sz="quarter" idx="13"/>
          </p:nvPr>
        </p:nvSpPr>
        <p:spPr>
          <a:xfrm>
            <a:off x="6749917" y="1002146"/>
            <a:ext cx="885235" cy="885235"/>
          </a:xfrm>
          <a:prstGeom prst="ellipse">
            <a:avLst/>
          </a:prstGeom>
          <a:solidFill>
            <a:schemeClr val="bg1"/>
          </a:solidFill>
          <a:ln w="19050">
            <a:noFill/>
          </a:ln>
        </p:spPr>
        <p:txBody>
          <a:bodyPr>
            <a:normAutofit/>
          </a:bodyPr>
          <a:lstStyle>
            <a:lvl1pPr>
              <a:defRPr sz="800"/>
            </a:lvl1pPr>
          </a:lstStyle>
          <a:p>
            <a:r>
              <a:rPr lang="en-US" noProof="0"/>
              <a:t>Click icon to add picture</a:t>
            </a:r>
            <a:endParaRPr lang="en-US" noProof="0" dirty="0"/>
          </a:p>
        </p:txBody>
      </p:sp>
      <p:sp>
        <p:nvSpPr>
          <p:cNvPr id="21" name="Picture Placeholder 5" title="Decorative">
            <a:extLst>
              <a:ext uri="{FF2B5EF4-FFF2-40B4-BE49-F238E27FC236}">
                <a16:creationId xmlns:a16="http://schemas.microsoft.com/office/drawing/2014/main" id="{44A0EDB5-B80A-4225-9741-99690ADBCE8D}"/>
              </a:ext>
            </a:extLst>
          </p:cNvPr>
          <p:cNvSpPr>
            <a:spLocks noGrp="1"/>
          </p:cNvSpPr>
          <p:nvPr>
            <p:ph type="pic" sz="quarter" idx="14"/>
          </p:nvPr>
        </p:nvSpPr>
        <p:spPr>
          <a:xfrm>
            <a:off x="6749917" y="2291505"/>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2" name="Picture Placeholder 5" title="Decorative">
            <a:extLst>
              <a:ext uri="{FF2B5EF4-FFF2-40B4-BE49-F238E27FC236}">
                <a16:creationId xmlns:a16="http://schemas.microsoft.com/office/drawing/2014/main" id="{E5C18081-A6EE-421D-96AC-0A7FA46F744A}"/>
              </a:ext>
            </a:extLst>
          </p:cNvPr>
          <p:cNvSpPr>
            <a:spLocks noGrp="1"/>
          </p:cNvSpPr>
          <p:nvPr>
            <p:ph type="pic" sz="quarter" idx="15"/>
          </p:nvPr>
        </p:nvSpPr>
        <p:spPr>
          <a:xfrm>
            <a:off x="6749917" y="3580864"/>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3" name="Picture Placeholder 5" title="Decorative">
            <a:extLst>
              <a:ext uri="{FF2B5EF4-FFF2-40B4-BE49-F238E27FC236}">
                <a16:creationId xmlns:a16="http://schemas.microsoft.com/office/drawing/2014/main" id="{1D21CB0A-3210-4B51-85A0-5111AEBA214F}"/>
              </a:ext>
            </a:extLst>
          </p:cNvPr>
          <p:cNvSpPr>
            <a:spLocks noGrp="1"/>
          </p:cNvSpPr>
          <p:nvPr>
            <p:ph type="pic" sz="quarter" idx="16"/>
          </p:nvPr>
        </p:nvSpPr>
        <p:spPr>
          <a:xfrm>
            <a:off x="6749917" y="4870223"/>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4"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lstStyle>
            <a:lvl1pPr>
              <a:defRPr b="1">
                <a:solidFill>
                  <a:schemeClr val="bg1"/>
                </a:solidFill>
              </a:defRPr>
            </a:lvl1pPr>
          </a:lstStyle>
          <a:p>
            <a:r>
              <a:rPr lang="en-US" noProof="0"/>
              <a:t>Click to Add Slide Title Here</a:t>
            </a:r>
          </a:p>
        </p:txBody>
      </p:sp>
      <p:sp>
        <p:nvSpPr>
          <p:cNvPr id="25"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bg1"/>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26"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noProof="0"/>
              <a:t>Edit Master text styles</a:t>
            </a:r>
          </a:p>
        </p:txBody>
      </p:sp>
      <p:sp>
        <p:nvSpPr>
          <p:cNvPr id="27"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2">
                <a:lumMod val="50000"/>
                <a:lumOff val="5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solidFill>
                <a:schemeClr val="bg1"/>
              </a:solidFill>
            </a:endParaRPr>
          </a:p>
        </p:txBody>
      </p:sp>
    </p:spTree>
    <p:extLst>
      <p:ext uri="{BB962C8B-B14F-4D97-AF65-F5344CB8AC3E}">
        <p14:creationId xmlns:p14="http://schemas.microsoft.com/office/powerpoint/2010/main" val="4144426491"/>
      </p:ext>
    </p:extLst>
  </p:cSld>
  <p:clrMapOvr>
    <a:masterClrMapping/>
  </p:clrMapOvr>
  <p:extLst>
    <p:ext uri="{DCECCB84-F9BA-43D5-87BE-67443E8EF086}">
      <p15:sldGuideLst xmlns:p15="http://schemas.microsoft.com/office/powerpoint/2012/main">
        <p15:guide id="1" orient="horz" pos="2160">
          <p15:clr>
            <a:srgbClr val="FBAE40"/>
          </p15:clr>
        </p15:guide>
        <p15:guide id="2" pos="5382"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Imag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58980"/>
            <a:ext cx="3977648" cy="731694"/>
          </a:xfrm>
        </p:spPr>
        <p:txBody>
          <a:bodyPr anchor="ctr">
            <a:normAutofit/>
          </a:bodyPr>
          <a:lstStyle>
            <a:lvl1pPr marL="0" indent="0">
              <a:buNone/>
              <a:defRPr sz="1400"/>
            </a:lvl1pPr>
          </a:lstStyle>
          <a:p>
            <a:pPr lvl="0"/>
            <a:r>
              <a:rPr lang="en-US" noProof="0"/>
              <a:t>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Edit Master text styles</a:t>
            </a:r>
          </a:p>
        </p:txBody>
      </p:sp>
      <p:sp>
        <p:nvSpPr>
          <p:cNvPr id="14"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lstStyle>
            <a:lvl1pPr>
              <a:defRPr b="1"/>
            </a:lvl1pPr>
          </a:lstStyle>
          <a:p>
            <a:r>
              <a:rPr lang="en-US" noProof="0"/>
              <a:t>Click to Add Slide Title Here</a:t>
            </a:r>
          </a:p>
        </p:txBody>
      </p:sp>
      <p:sp>
        <p:nvSpPr>
          <p:cNvPr id="20"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24"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noProof="0"/>
              <a:t>Edit Master text styles</a:t>
            </a:r>
          </a:p>
        </p:txBody>
      </p:sp>
      <p:sp>
        <p:nvSpPr>
          <p:cNvPr id="2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2" name="Oval 1">
            <a:extLst>
              <a:ext uri="{FF2B5EF4-FFF2-40B4-BE49-F238E27FC236}">
                <a16:creationId xmlns:a16="http://schemas.microsoft.com/office/drawing/2014/main" id="{7E5B409A-28A1-4F13-9C1C-E15291930DF1}"/>
              </a:ext>
            </a:extLst>
          </p:cNvPr>
          <p:cNvSpPr/>
          <p:nvPr userDrawn="1"/>
        </p:nvSpPr>
        <p:spPr>
          <a:xfrm>
            <a:off x="6721671" y="1047456"/>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Oval 16">
            <a:extLst>
              <a:ext uri="{FF2B5EF4-FFF2-40B4-BE49-F238E27FC236}">
                <a16:creationId xmlns:a16="http://schemas.microsoft.com/office/drawing/2014/main" id="{B0A9508C-D302-4643-AFFA-37BE20A4CF91}"/>
              </a:ext>
            </a:extLst>
          </p:cNvPr>
          <p:cNvSpPr/>
          <p:nvPr userDrawn="1"/>
        </p:nvSpPr>
        <p:spPr>
          <a:xfrm>
            <a:off x="6721671" y="2342488"/>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3C430BF1-F654-4C13-9094-97AE78B80696}"/>
              </a:ext>
            </a:extLst>
          </p:cNvPr>
          <p:cNvSpPr/>
          <p:nvPr userDrawn="1"/>
        </p:nvSpPr>
        <p:spPr>
          <a:xfrm>
            <a:off x="6721671" y="3644740"/>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Oval 26">
            <a:extLst>
              <a:ext uri="{FF2B5EF4-FFF2-40B4-BE49-F238E27FC236}">
                <a16:creationId xmlns:a16="http://schemas.microsoft.com/office/drawing/2014/main" id="{94F3E6A2-CCB8-4870-9797-40002216D2B3}"/>
              </a:ext>
            </a:extLst>
          </p:cNvPr>
          <p:cNvSpPr/>
          <p:nvPr userDrawn="1"/>
        </p:nvSpPr>
        <p:spPr>
          <a:xfrm>
            <a:off x="6721671" y="4935469"/>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3">
            <a:extLst>
              <a:ext uri="{FF2B5EF4-FFF2-40B4-BE49-F238E27FC236}">
                <a16:creationId xmlns:a16="http://schemas.microsoft.com/office/drawing/2014/main" id="{83725AD6-E3CC-4FAC-94F3-1F4CB56D222F}"/>
              </a:ext>
            </a:extLst>
          </p:cNvPr>
          <p:cNvSpPr>
            <a:spLocks noGrp="1"/>
          </p:cNvSpPr>
          <p:nvPr>
            <p:ph type="pic" sz="quarter" idx="21"/>
          </p:nvPr>
        </p:nvSpPr>
        <p:spPr>
          <a:xfrm>
            <a:off x="6874411" y="1200196"/>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28" name="Picture Placeholder 3">
            <a:extLst>
              <a:ext uri="{FF2B5EF4-FFF2-40B4-BE49-F238E27FC236}">
                <a16:creationId xmlns:a16="http://schemas.microsoft.com/office/drawing/2014/main" id="{C80D4B49-1275-4A83-A987-EC233FB6CC38}"/>
              </a:ext>
            </a:extLst>
          </p:cNvPr>
          <p:cNvSpPr>
            <a:spLocks noGrp="1"/>
          </p:cNvSpPr>
          <p:nvPr>
            <p:ph type="pic" sz="quarter" idx="22"/>
          </p:nvPr>
        </p:nvSpPr>
        <p:spPr>
          <a:xfrm>
            <a:off x="6874411" y="2506752"/>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29" name="Picture Placeholder 3">
            <a:extLst>
              <a:ext uri="{FF2B5EF4-FFF2-40B4-BE49-F238E27FC236}">
                <a16:creationId xmlns:a16="http://schemas.microsoft.com/office/drawing/2014/main" id="{7B475AE2-C1A9-4191-A31B-5D6893397E23}"/>
              </a:ext>
            </a:extLst>
          </p:cNvPr>
          <p:cNvSpPr>
            <a:spLocks noGrp="1"/>
          </p:cNvSpPr>
          <p:nvPr>
            <p:ph type="pic" sz="quarter" idx="23"/>
          </p:nvPr>
        </p:nvSpPr>
        <p:spPr>
          <a:xfrm>
            <a:off x="6874411" y="3797479"/>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30" name="Picture Placeholder 3">
            <a:extLst>
              <a:ext uri="{FF2B5EF4-FFF2-40B4-BE49-F238E27FC236}">
                <a16:creationId xmlns:a16="http://schemas.microsoft.com/office/drawing/2014/main" id="{C29F28E2-C28B-447C-818F-8676A82EEAA9}"/>
              </a:ext>
            </a:extLst>
          </p:cNvPr>
          <p:cNvSpPr>
            <a:spLocks noGrp="1"/>
          </p:cNvSpPr>
          <p:nvPr>
            <p:ph type="pic" sz="quarter" idx="24"/>
          </p:nvPr>
        </p:nvSpPr>
        <p:spPr>
          <a:xfrm>
            <a:off x="6874411" y="5088208"/>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219225103"/>
      </p:ext>
    </p:extLst>
  </p:cSld>
  <p:clrMapOvr>
    <a:masterClrMapping/>
  </p:clrMapOvr>
  <p:extLst>
    <p:ext uri="{DCECCB84-F9BA-43D5-87BE-67443E8EF086}">
      <p15:sldGuideLst xmlns:p15="http://schemas.microsoft.com/office/powerpoint/2012/main">
        <p15:guide id="1" orient="horz" pos="2160">
          <p15:clr>
            <a:srgbClr val="FBAE40"/>
          </p15:clr>
        </p15:guide>
        <p15:guide id="2" pos="3863">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0" y="3721472"/>
            <a:ext cx="12192000" cy="3136523"/>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anchor="b">
            <a:normAutofit/>
          </a:bodyPr>
          <a:lstStyle>
            <a:lvl1pPr algn="ctr">
              <a:defRPr sz="4000" b="1"/>
            </a:lvl1pPr>
          </a:lstStyle>
          <a:p>
            <a:r>
              <a:rPr lang="en-US" noProof="0"/>
              <a:t>Click to Add Slide Title Here</a:t>
            </a:r>
          </a:p>
        </p:txBody>
      </p:sp>
      <p:sp>
        <p:nvSpPr>
          <p:cNvPr id="6" name="Picture Placeholder 5" title="Decorative">
            <a:extLst>
              <a:ext uri="{FF2B5EF4-FFF2-40B4-BE49-F238E27FC236}">
                <a16:creationId xmlns:a16="http://schemas.microsoft.com/office/drawing/2014/main" id="{8C7AA169-6546-4620-BD7B-7B36553C28F7}"/>
              </a:ext>
            </a:extLst>
          </p:cNvPr>
          <p:cNvSpPr>
            <a:spLocks noGrp="1"/>
          </p:cNvSpPr>
          <p:nvPr>
            <p:ph type="pic" sz="quarter" idx="13"/>
          </p:nvPr>
        </p:nvSpPr>
        <p:spPr>
          <a:xfrm>
            <a:off x="1378803" y="2592710"/>
            <a:ext cx="973759" cy="973759"/>
          </a:xfrm>
          <a:prstGeom prst="ellipse">
            <a:avLst/>
          </a:prstGeom>
          <a:solidFill>
            <a:schemeClr val="bg1"/>
          </a:solidFill>
          <a:ln w="19050">
            <a:noFill/>
          </a:ln>
        </p:spPr>
        <p:txBody>
          <a:bodyPr>
            <a:normAutofit/>
          </a:bodyPr>
          <a:lstStyle>
            <a:lvl1pPr>
              <a:defRPr sz="800"/>
            </a:lvl1pPr>
          </a:lstStyle>
          <a:p>
            <a:r>
              <a:rPr lang="en-US" noProof="0"/>
              <a:t>Click icon to add picture</a:t>
            </a:r>
            <a:endParaRPr lang="en-US" noProof="0" dirty="0"/>
          </a:p>
        </p:txBody>
      </p:sp>
      <p:sp>
        <p:nvSpPr>
          <p:cNvPr id="11" name="Picture Placeholder 5" title="Decorative">
            <a:extLst>
              <a:ext uri="{FF2B5EF4-FFF2-40B4-BE49-F238E27FC236}">
                <a16:creationId xmlns:a16="http://schemas.microsoft.com/office/drawing/2014/main" id="{CE9C16DA-A24B-4516-BCC8-C747730478D8}"/>
              </a:ext>
            </a:extLst>
          </p:cNvPr>
          <p:cNvSpPr>
            <a:spLocks noGrp="1"/>
          </p:cNvSpPr>
          <p:nvPr>
            <p:ph type="pic" sz="quarter" idx="14"/>
          </p:nvPr>
        </p:nvSpPr>
        <p:spPr>
          <a:xfrm>
            <a:off x="422610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3" name="Picture Placeholder 5" title="Decorative">
            <a:extLst>
              <a:ext uri="{FF2B5EF4-FFF2-40B4-BE49-F238E27FC236}">
                <a16:creationId xmlns:a16="http://schemas.microsoft.com/office/drawing/2014/main" id="{A498122E-BB6F-4765-B85E-6410B9CE17AC}"/>
              </a:ext>
            </a:extLst>
          </p:cNvPr>
          <p:cNvSpPr>
            <a:spLocks noGrp="1"/>
          </p:cNvSpPr>
          <p:nvPr>
            <p:ph type="pic" sz="quarter" idx="15"/>
          </p:nvPr>
        </p:nvSpPr>
        <p:spPr>
          <a:xfrm>
            <a:off x="7073413"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4" name="Picture Placeholder 5" title="Decorative">
            <a:extLst>
              <a:ext uri="{FF2B5EF4-FFF2-40B4-BE49-F238E27FC236}">
                <a16:creationId xmlns:a16="http://schemas.microsoft.com/office/drawing/2014/main" id="{D19B2F25-5E98-4166-8476-BE599D16121D}"/>
              </a:ext>
            </a:extLst>
          </p:cNvPr>
          <p:cNvSpPr>
            <a:spLocks noGrp="1"/>
          </p:cNvSpPr>
          <p:nvPr>
            <p:ph type="pic" sz="quarter" idx="16"/>
          </p:nvPr>
        </p:nvSpPr>
        <p:spPr>
          <a:xfrm>
            <a:off x="992071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3920809"/>
            <a:ext cx="2469806" cy="731694"/>
          </a:xfrm>
        </p:spPr>
        <p:txBody>
          <a:bodyPr anchor="t">
            <a:normAutofit/>
          </a:bodyPr>
          <a:lstStyle>
            <a:lvl1pPr marL="0" indent="0" algn="ctr">
              <a:buNone/>
              <a:defRPr sz="1400">
                <a:solidFill>
                  <a:schemeClr val="bg1"/>
                </a:solidFill>
              </a:defRPr>
            </a:lvl1pPr>
          </a:lstStyle>
          <a:p>
            <a:pPr lvl="0"/>
            <a:r>
              <a:rPr lang="en-US" noProof="0"/>
              <a:t>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3923752"/>
            <a:ext cx="2469806" cy="731694"/>
          </a:xfrm>
        </p:spPr>
        <p:txBody>
          <a:bodyPr anchor="t">
            <a:normAutofit/>
          </a:bodyPr>
          <a:lstStyle>
            <a:lvl1pPr marL="0" indent="0" algn="ctr">
              <a:buNone/>
              <a:defRPr sz="1400">
                <a:solidFill>
                  <a:schemeClr val="bg1"/>
                </a:solidFill>
              </a:defRPr>
            </a:lvl1pPr>
          </a:lstStyle>
          <a:p>
            <a:pPr lvl="0"/>
            <a:r>
              <a:rPr lang="en-US" noProof="0"/>
              <a:t>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3920809"/>
            <a:ext cx="2469806" cy="731694"/>
          </a:xfrm>
        </p:spPr>
        <p:txBody>
          <a:bodyPr anchor="t">
            <a:normAutofit/>
          </a:bodyPr>
          <a:lstStyle>
            <a:lvl1pPr marL="0" indent="0" algn="ctr">
              <a:buNone/>
              <a:defRPr sz="1400">
                <a:solidFill>
                  <a:schemeClr val="bg1"/>
                </a:solidFill>
              </a:defRPr>
            </a:lvl1pPr>
          </a:lstStyle>
          <a:p>
            <a:pPr lvl="0"/>
            <a:r>
              <a:rPr lang="en-US" noProof="0"/>
              <a:t>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3916626"/>
            <a:ext cx="2469806" cy="731694"/>
          </a:xfrm>
        </p:spPr>
        <p:txBody>
          <a:bodyPr anchor="t">
            <a:normAutofit/>
          </a:bodyPr>
          <a:lstStyle>
            <a:lvl1pPr marL="0" indent="0" algn="ctr">
              <a:buNone/>
              <a:defRPr sz="1400">
                <a:solidFill>
                  <a:schemeClr val="bg1"/>
                </a:solidFill>
              </a:defRPr>
            </a:lvl1pPr>
          </a:lstStyle>
          <a:p>
            <a:pPr lvl="0"/>
            <a:r>
              <a:rPr lang="en-US" noProof="0"/>
              <a:t>Edit Master text styles</a:t>
            </a:r>
          </a:p>
        </p:txBody>
      </p:sp>
      <p:sp>
        <p:nvSpPr>
          <p:cNvPr id="20"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541483"/>
          </a:xfrm>
        </p:spPr>
        <p:txBody>
          <a:bodyPr lIns="0">
            <a:noAutofit/>
          </a:bodyPr>
          <a:lstStyle>
            <a:lvl1pPr marL="0" indent="0" algn="ctr">
              <a:lnSpc>
                <a:spcPct val="100000"/>
              </a:lnSpc>
              <a:buNone/>
              <a:defRPr sz="1400">
                <a:latin typeface="+mj-lt"/>
                <a:cs typeface="Arial" panose="020B0604020202020204" pitchFamily="34" charset="0"/>
              </a:defRPr>
            </a:lvl1pPr>
          </a:lstStyle>
          <a:p>
            <a:pPr lvl="0"/>
            <a:r>
              <a:rPr lang="en-US" noProof="0"/>
              <a:t>Edit Master text styles</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638410284"/>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with Image">
    <p:bg>
      <p:bgPr>
        <a:solidFill>
          <a:schemeClr val="accent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33285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Imag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4601529"/>
            <a:ext cx="2469806" cy="1562154"/>
          </a:xfrm>
        </p:spPr>
        <p:txBody>
          <a:bodyPr anchor="t">
            <a:normAutofit/>
          </a:bodyPr>
          <a:lstStyle>
            <a:lvl1pPr marL="0" indent="0" algn="ctr">
              <a:buNone/>
              <a:defRPr sz="1400"/>
            </a:lvl1pPr>
          </a:lstStyle>
          <a:p>
            <a:pPr lvl="0"/>
            <a:r>
              <a:rPr lang="en-US" noProof="0"/>
              <a:t>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4604472"/>
            <a:ext cx="2469806" cy="1562154"/>
          </a:xfrm>
        </p:spPr>
        <p:txBody>
          <a:bodyPr anchor="t">
            <a:normAutofit/>
          </a:bodyPr>
          <a:lstStyle>
            <a:lvl1pPr marL="0" indent="0" algn="ctr">
              <a:buNone/>
              <a:defRPr sz="1400"/>
            </a:lvl1pPr>
          </a:lstStyle>
          <a:p>
            <a:pPr lvl="0"/>
            <a:r>
              <a:rPr lang="en-US" noProof="0"/>
              <a:t>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4601529"/>
            <a:ext cx="2469806" cy="1562154"/>
          </a:xfrm>
        </p:spPr>
        <p:txBody>
          <a:bodyPr anchor="t">
            <a:normAutofit/>
          </a:bodyPr>
          <a:lstStyle>
            <a:lvl1pPr marL="0" indent="0" algn="ctr">
              <a:buNone/>
              <a:defRPr sz="1400"/>
            </a:lvl1pPr>
          </a:lstStyle>
          <a:p>
            <a:pPr lvl="0"/>
            <a:r>
              <a:rPr lang="en-US" noProof="0"/>
              <a:t>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4597346"/>
            <a:ext cx="2469806" cy="1562154"/>
          </a:xfrm>
        </p:spPr>
        <p:txBody>
          <a:bodyPr anchor="t">
            <a:normAutofit/>
          </a:bodyPr>
          <a:lstStyle>
            <a:lvl1pPr marL="0" indent="0" algn="ctr">
              <a:buNone/>
              <a:defRPr sz="1400"/>
            </a:lvl1pPr>
          </a:lstStyle>
          <a:p>
            <a:pPr lvl="0"/>
            <a:r>
              <a:rPr lang="en-US" noProof="0"/>
              <a:t>Edit Master text styles</a:t>
            </a:r>
          </a:p>
        </p:txBody>
      </p:sp>
      <p:sp>
        <p:nvSpPr>
          <p:cNvPr id="12"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anchor="b">
            <a:normAutofit/>
          </a:bodyPr>
          <a:lstStyle>
            <a:lvl1pPr algn="ctr">
              <a:defRPr sz="4000" b="1"/>
            </a:lvl1pPr>
          </a:lstStyle>
          <a:p>
            <a:r>
              <a:rPr lang="en-US" noProof="0"/>
              <a:t>Click to Add Slide Title Here</a:t>
            </a:r>
          </a:p>
        </p:txBody>
      </p:sp>
      <p:sp>
        <p:nvSpPr>
          <p:cNvPr id="15"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731691"/>
          </a:xfrm>
        </p:spPr>
        <p:txBody>
          <a:bodyPr lIns="0">
            <a:noAutofit/>
          </a:bodyPr>
          <a:lstStyle>
            <a:lvl1pPr marL="0" indent="0" algn="ctr">
              <a:lnSpc>
                <a:spcPct val="100000"/>
              </a:lnSpc>
              <a:buNone/>
              <a:defRPr sz="1400">
                <a:latin typeface="+mj-lt"/>
                <a:cs typeface="Arial" panose="020B0604020202020204" pitchFamily="34" charset="0"/>
              </a:defRPr>
            </a:lvl1pPr>
          </a:lstStyle>
          <a:p>
            <a:pPr lvl="0"/>
            <a:r>
              <a:rPr lang="en-US" noProof="0"/>
              <a:t>Edit Master text styles</a:t>
            </a:r>
          </a:p>
        </p:txBody>
      </p:sp>
      <p:sp>
        <p:nvSpPr>
          <p:cNvPr id="17"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20" name="Oval 19">
            <a:extLst>
              <a:ext uri="{FF2B5EF4-FFF2-40B4-BE49-F238E27FC236}">
                <a16:creationId xmlns:a16="http://schemas.microsoft.com/office/drawing/2014/main" id="{7D7457D0-C252-49A3-9635-C29B38A49BDC}"/>
              </a:ext>
            </a:extLst>
          </p:cNvPr>
          <p:cNvSpPr/>
          <p:nvPr userDrawn="1"/>
        </p:nvSpPr>
        <p:spPr>
          <a:xfrm>
            <a:off x="117962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566715FF-568E-4151-A75B-79EC2EC52AED}"/>
              </a:ext>
            </a:extLst>
          </p:cNvPr>
          <p:cNvSpPr/>
          <p:nvPr userDrawn="1"/>
        </p:nvSpPr>
        <p:spPr>
          <a:xfrm>
            <a:off x="4025670"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E41CAAB-44C4-48D7-80E1-3BF0D8006A5A}"/>
              </a:ext>
            </a:extLst>
          </p:cNvPr>
          <p:cNvSpPr/>
          <p:nvPr userDrawn="1"/>
        </p:nvSpPr>
        <p:spPr>
          <a:xfrm>
            <a:off x="687171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3251A171-181E-416A-9BB8-F6DBEB470707}"/>
              </a:ext>
            </a:extLst>
          </p:cNvPr>
          <p:cNvSpPr/>
          <p:nvPr userDrawn="1"/>
        </p:nvSpPr>
        <p:spPr>
          <a:xfrm>
            <a:off x="9717761"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3">
            <a:extLst>
              <a:ext uri="{FF2B5EF4-FFF2-40B4-BE49-F238E27FC236}">
                <a16:creationId xmlns:a16="http://schemas.microsoft.com/office/drawing/2014/main" id="{FE6EF7CF-2190-49FE-8BAE-D2863ECD5CAD}"/>
              </a:ext>
            </a:extLst>
          </p:cNvPr>
          <p:cNvSpPr>
            <a:spLocks noGrp="1"/>
          </p:cNvSpPr>
          <p:nvPr>
            <p:ph type="pic" sz="quarter" idx="21"/>
          </p:nvPr>
        </p:nvSpPr>
        <p:spPr>
          <a:xfrm>
            <a:off x="13955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5" name="Picture Placeholder 3">
            <a:extLst>
              <a:ext uri="{FF2B5EF4-FFF2-40B4-BE49-F238E27FC236}">
                <a16:creationId xmlns:a16="http://schemas.microsoft.com/office/drawing/2014/main" id="{47D99824-ECF4-4A44-A7CE-84F3AC262C34}"/>
              </a:ext>
            </a:extLst>
          </p:cNvPr>
          <p:cNvSpPr>
            <a:spLocks noGrp="1"/>
          </p:cNvSpPr>
          <p:nvPr>
            <p:ph type="pic" sz="quarter" idx="22"/>
          </p:nvPr>
        </p:nvSpPr>
        <p:spPr>
          <a:xfrm>
            <a:off x="42149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6" name="Picture Placeholder 3">
            <a:extLst>
              <a:ext uri="{FF2B5EF4-FFF2-40B4-BE49-F238E27FC236}">
                <a16:creationId xmlns:a16="http://schemas.microsoft.com/office/drawing/2014/main" id="{F1AE9D02-1431-4CC3-8919-5D21732C45C5}"/>
              </a:ext>
            </a:extLst>
          </p:cNvPr>
          <p:cNvSpPr>
            <a:spLocks noGrp="1"/>
          </p:cNvSpPr>
          <p:nvPr>
            <p:ph type="pic" sz="quarter" idx="23"/>
          </p:nvPr>
        </p:nvSpPr>
        <p:spPr>
          <a:xfrm>
            <a:off x="70978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7" name="Picture Placeholder 3">
            <a:extLst>
              <a:ext uri="{FF2B5EF4-FFF2-40B4-BE49-F238E27FC236}">
                <a16:creationId xmlns:a16="http://schemas.microsoft.com/office/drawing/2014/main" id="{69207058-4EB8-4D3C-B236-53DC24F30D93}"/>
              </a:ext>
            </a:extLst>
          </p:cNvPr>
          <p:cNvSpPr>
            <a:spLocks noGrp="1"/>
          </p:cNvSpPr>
          <p:nvPr>
            <p:ph type="pic" sz="quarter" idx="24"/>
          </p:nvPr>
        </p:nvSpPr>
        <p:spPr>
          <a:xfrm>
            <a:off x="99553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62005503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6134100" y="0"/>
            <a:ext cx="6057900" cy="6857995"/>
          </a:xfrm>
          <a:prstGeom prst="rect">
            <a:avLst/>
          </a:prstGeom>
          <a:solidFill>
            <a:srgbClr val="DFE3E9"/>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2234610"/>
            <a:ext cx="4008437" cy="1395208"/>
          </a:xfrm>
        </p:spPr>
        <p:txBody>
          <a:bodyPr lIns="0" anchor="b"/>
          <a:lstStyle>
            <a:lvl1pPr>
              <a:defRPr b="1"/>
            </a:lvl1pPr>
          </a:lstStyle>
          <a:p>
            <a:r>
              <a:rPr lang="en-US" noProof="0"/>
              <a:t>Click to Add Slide Title Here</a:t>
            </a:r>
          </a:p>
        </p:txBody>
      </p:sp>
      <p:sp>
        <p:nvSpPr>
          <p:cNvPr id="17"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3695479"/>
            <a:ext cx="4008437" cy="602887"/>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6" name="Picture Placeholder 5" title="Decorative">
            <a:extLst>
              <a:ext uri="{FF2B5EF4-FFF2-40B4-BE49-F238E27FC236}">
                <a16:creationId xmlns:a16="http://schemas.microsoft.com/office/drawing/2014/main" id="{8C7AA169-6546-4620-BD7B-7B36553C28F7}"/>
              </a:ext>
            </a:extLst>
          </p:cNvPr>
          <p:cNvSpPr>
            <a:spLocks noGrp="1"/>
          </p:cNvSpPr>
          <p:nvPr>
            <p:ph type="pic" sz="quarter" idx="13"/>
          </p:nvPr>
        </p:nvSpPr>
        <p:spPr>
          <a:xfrm>
            <a:off x="6602922" y="954224"/>
            <a:ext cx="973759" cy="973759"/>
          </a:xfrm>
          <a:prstGeom prst="ellipse">
            <a:avLst/>
          </a:prstGeom>
          <a:noFill/>
          <a:ln w="38100">
            <a:noFill/>
          </a:ln>
        </p:spPr>
        <p:txBody>
          <a:bodyPr>
            <a:normAutofit/>
          </a:bodyPr>
          <a:lstStyle>
            <a:lvl1pPr>
              <a:defRPr sz="800"/>
            </a:lvl1pPr>
          </a:lstStyle>
          <a:p>
            <a:r>
              <a:rPr lang="en-US" noProof="0"/>
              <a:t>Click icon to add picture</a:t>
            </a:r>
            <a:endParaRPr lang="en-US" noProof="0" dirty="0"/>
          </a:p>
        </p:txBody>
      </p:sp>
      <p:sp>
        <p:nvSpPr>
          <p:cNvPr id="11" name="Picture Placeholder 5" title="Decorative">
            <a:extLst>
              <a:ext uri="{FF2B5EF4-FFF2-40B4-BE49-F238E27FC236}">
                <a16:creationId xmlns:a16="http://schemas.microsoft.com/office/drawing/2014/main" id="{CE9C16DA-A24B-4516-BCC8-C747730478D8}"/>
              </a:ext>
            </a:extLst>
          </p:cNvPr>
          <p:cNvSpPr>
            <a:spLocks noGrp="1"/>
          </p:cNvSpPr>
          <p:nvPr>
            <p:ph type="pic" sz="quarter" idx="14"/>
          </p:nvPr>
        </p:nvSpPr>
        <p:spPr>
          <a:xfrm>
            <a:off x="6602922" y="2245735"/>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3" name="Picture Placeholder 5" title="Decorative">
            <a:extLst>
              <a:ext uri="{FF2B5EF4-FFF2-40B4-BE49-F238E27FC236}">
                <a16:creationId xmlns:a16="http://schemas.microsoft.com/office/drawing/2014/main" id="{A498122E-BB6F-4765-B85E-6410B9CE17AC}"/>
              </a:ext>
            </a:extLst>
          </p:cNvPr>
          <p:cNvSpPr>
            <a:spLocks noGrp="1"/>
          </p:cNvSpPr>
          <p:nvPr>
            <p:ph type="pic" sz="quarter" idx="15"/>
          </p:nvPr>
        </p:nvSpPr>
        <p:spPr>
          <a:xfrm>
            <a:off x="6602922" y="3537246"/>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4" name="Picture Placeholder 5" title="Decorative">
            <a:extLst>
              <a:ext uri="{FF2B5EF4-FFF2-40B4-BE49-F238E27FC236}">
                <a16:creationId xmlns:a16="http://schemas.microsoft.com/office/drawing/2014/main" id="{D19B2F25-5E98-4166-8476-BE599D16121D}"/>
              </a:ext>
            </a:extLst>
          </p:cNvPr>
          <p:cNvSpPr>
            <a:spLocks noGrp="1"/>
          </p:cNvSpPr>
          <p:nvPr>
            <p:ph type="pic" sz="quarter" idx="16"/>
          </p:nvPr>
        </p:nvSpPr>
        <p:spPr>
          <a:xfrm>
            <a:off x="6602922" y="4828757"/>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Edit Master text styles</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3276108"/>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419466795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3" name="Rectangle 2" title="Decorative"/>
          <p:cNvSpPr/>
          <p:nvPr userDrawn="1"/>
        </p:nvSpPr>
        <p:spPr>
          <a:xfrm>
            <a:off x="0" y="0"/>
            <a:ext cx="12192000" cy="28096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FBBE79-9A2D-485C-A5FF-D6F6AFD2AFC3}"/>
              </a:ext>
            </a:extLst>
          </p:cNvPr>
          <p:cNvSpPr>
            <a:spLocks noGrp="1"/>
          </p:cNvSpPr>
          <p:nvPr>
            <p:ph type="title"/>
          </p:nvPr>
        </p:nvSpPr>
        <p:spPr>
          <a:xfrm>
            <a:off x="1513581" y="597067"/>
            <a:ext cx="8768625" cy="1149325"/>
          </a:xfrm>
        </p:spPr>
        <p:txBody>
          <a:bodyPr lIns="0"/>
          <a:lstStyle>
            <a:lvl1pPr algn="ctr">
              <a:defRPr>
                <a:solidFill>
                  <a:schemeClr val="bg1"/>
                </a:solidFill>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1038871" y="3050995"/>
            <a:ext cx="1643384" cy="1643384"/>
          </a:xfrm>
          <a:prstGeom prst="rect">
            <a:avLst/>
          </a:prstGeom>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3842264" y="3050995"/>
            <a:ext cx="1643384" cy="1643384"/>
          </a:xfrm>
          <a:prstGeom prst="rect">
            <a:avLst/>
          </a:prstGeom>
        </p:spPr>
        <p:txBody>
          <a:bodyPr/>
          <a:lstStyle/>
          <a:p>
            <a:r>
              <a:rPr lang="en-US"/>
              <a:t>Click icon to add picture</a:t>
            </a:r>
            <a:endParaRPr lang="en-US" dirty="0"/>
          </a:p>
        </p:txBody>
      </p:sp>
      <p:sp>
        <p:nvSpPr>
          <p:cNvPr id="7"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6645657" y="3061267"/>
            <a:ext cx="1643384" cy="1643384"/>
          </a:xfrm>
          <a:prstGeom prst="rect">
            <a:avLst/>
          </a:prstGeom>
        </p:spPr>
        <p:txBody>
          <a:bodyPr/>
          <a:lstStyle/>
          <a:p>
            <a:r>
              <a:rPr lang="en-US"/>
              <a:t>Click icon to add picture</a:t>
            </a:r>
            <a:endParaRPr lang="en-US" dirty="0"/>
          </a:p>
        </p:txBody>
      </p:sp>
      <p:sp>
        <p:nvSpPr>
          <p:cNvPr id="8"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449049" y="3061267"/>
            <a:ext cx="1643384" cy="1643384"/>
          </a:xfrm>
          <a:prstGeom prst="rect">
            <a:avLst/>
          </a:prstGeom>
        </p:spPr>
        <p:txBody>
          <a:bodyPr/>
          <a:lstStyle/>
          <a:p>
            <a:r>
              <a:rPr lang="en-US"/>
              <a:t>Click icon to add picture</a:t>
            </a:r>
            <a:endParaRPr lang="en-US"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p:ph type="body" sz="quarter" idx="15"/>
          </p:nvPr>
        </p:nvSpPr>
        <p:spPr>
          <a:xfrm>
            <a:off x="604711" y="527200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604711" y="479147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p:ph type="body" sz="quarter" idx="17"/>
          </p:nvPr>
        </p:nvSpPr>
        <p:spPr>
          <a:xfrm>
            <a:off x="3410942" y="527200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3410942" y="479147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7" name="Text Placeholder 6">
            <a:extLst>
              <a:ext uri="{FF2B5EF4-FFF2-40B4-BE49-F238E27FC236}">
                <a16:creationId xmlns:a16="http://schemas.microsoft.com/office/drawing/2014/main" id="{5A499762-AEDB-43BC-89CC-CC0602BEAF73}"/>
              </a:ext>
            </a:extLst>
          </p:cNvPr>
          <p:cNvSpPr>
            <a:spLocks noGrp="1"/>
          </p:cNvSpPr>
          <p:nvPr>
            <p:ph type="body" sz="quarter" idx="23"/>
          </p:nvPr>
        </p:nvSpPr>
        <p:spPr>
          <a:xfrm>
            <a:off x="6217173" y="528227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Edit Master text styles</a:t>
            </a:r>
          </a:p>
        </p:txBody>
      </p:sp>
      <p:sp>
        <p:nvSpPr>
          <p:cNvPr id="18" name="Text Placeholder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6217173" y="480174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9" name="Text Placeholder 6">
            <a:extLst>
              <a:ext uri="{FF2B5EF4-FFF2-40B4-BE49-F238E27FC236}">
                <a16:creationId xmlns:a16="http://schemas.microsoft.com/office/drawing/2014/main" id="{DB92C933-F978-486C-A305-0BAC73E0F152}"/>
              </a:ext>
            </a:extLst>
          </p:cNvPr>
          <p:cNvSpPr>
            <a:spLocks noGrp="1"/>
          </p:cNvSpPr>
          <p:nvPr>
            <p:ph type="body" sz="quarter" idx="25"/>
          </p:nvPr>
        </p:nvSpPr>
        <p:spPr>
          <a:xfrm>
            <a:off x="9023403" y="528227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Edit Master text styles</a:t>
            </a:r>
          </a:p>
        </p:txBody>
      </p:sp>
      <p:sp>
        <p:nvSpPr>
          <p:cNvPr id="20" name="Text Placeholder 6">
            <a:extLst>
              <a:ext uri="{FF2B5EF4-FFF2-40B4-BE49-F238E27FC236}">
                <a16:creationId xmlns:a16="http://schemas.microsoft.com/office/drawing/2014/main" id="{B18BFAE0-942E-42DB-BD07-596D50E07E37}"/>
              </a:ext>
            </a:extLst>
          </p:cNvPr>
          <p:cNvSpPr>
            <a:spLocks noGrp="1"/>
          </p:cNvSpPr>
          <p:nvPr>
            <p:ph type="body" sz="quarter" idx="26" hasCustomPrompt="1"/>
          </p:nvPr>
        </p:nvSpPr>
        <p:spPr>
          <a:xfrm>
            <a:off x="9023403" y="480174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21"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759266"/>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solidFill>
                <a:schemeClr val="bg1"/>
              </a:solidFill>
            </a:endParaRPr>
          </a:p>
        </p:txBody>
      </p:sp>
    </p:spTree>
    <p:extLst>
      <p:ext uri="{BB962C8B-B14F-4D97-AF65-F5344CB8AC3E}">
        <p14:creationId xmlns:p14="http://schemas.microsoft.com/office/powerpoint/2010/main" val="6877645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4" name="Rectangle 3" title="Decorative"/>
          <p:cNvSpPr/>
          <p:nvPr userDrawn="1"/>
        </p:nvSpPr>
        <p:spPr>
          <a:xfrm>
            <a:off x="0" y="1964267"/>
            <a:ext cx="3052729" cy="2443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title="Decorative"/>
          <p:cNvSpPr/>
          <p:nvPr userDrawn="1"/>
        </p:nvSpPr>
        <p:spPr>
          <a:xfrm>
            <a:off x="6092848" y="1964267"/>
            <a:ext cx="3052729" cy="24435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title="Decorative"/>
          <p:cNvSpPr/>
          <p:nvPr userDrawn="1"/>
        </p:nvSpPr>
        <p:spPr>
          <a:xfrm>
            <a:off x="9139272" y="4414498"/>
            <a:ext cx="3052729" cy="2443502"/>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FBBE79-9A2D-485C-A5FF-D6F6AFD2AFC3}"/>
              </a:ext>
            </a:extLst>
          </p:cNvPr>
          <p:cNvSpPr>
            <a:spLocks noGrp="1"/>
          </p:cNvSpPr>
          <p:nvPr userDrawn="1">
            <p:ph type="title"/>
          </p:nvPr>
        </p:nvSpPr>
        <p:spPr>
          <a:xfrm>
            <a:off x="2106887" y="616350"/>
            <a:ext cx="7978227" cy="1062602"/>
          </a:xfrm>
        </p:spPr>
        <p:txBody>
          <a:bodyPr lIns="0"/>
          <a:lstStyle>
            <a:lvl1pPr algn="ctr">
              <a:defRPr>
                <a:solidFill>
                  <a:schemeClr val="tx2"/>
                </a:solidFill>
              </a:defRPr>
            </a:lvl1pPr>
          </a:lstStyle>
          <a:p>
            <a:r>
              <a:rPr lang="en-US"/>
              <a:t>Click to edit Master title style</a:t>
            </a:r>
            <a:endParaRPr lang="en-US" dirty="0"/>
          </a:p>
        </p:txBody>
      </p:sp>
      <p:sp>
        <p:nvSpPr>
          <p:cNvPr id="30"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0" y="4416552"/>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32"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3046424" y="1964267"/>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33"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137904" y="1964267"/>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26" name="Rectangle 25" title="Decorative"/>
          <p:cNvSpPr/>
          <p:nvPr userDrawn="1"/>
        </p:nvSpPr>
        <p:spPr>
          <a:xfrm>
            <a:off x="3046424" y="4414498"/>
            <a:ext cx="3052729" cy="244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userDrawn="1">
            <p:ph type="body" sz="quarter" idx="15"/>
          </p:nvPr>
        </p:nvSpPr>
        <p:spPr>
          <a:xfrm>
            <a:off x="264410" y="3652861"/>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userDrawn="1">
            <p:ph type="body" sz="quarter" idx="16" hasCustomPrompt="1"/>
          </p:nvPr>
        </p:nvSpPr>
        <p:spPr>
          <a:xfrm>
            <a:off x="264410" y="3248535"/>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userDrawn="1">
            <p:ph type="body" sz="quarter" idx="17"/>
          </p:nvPr>
        </p:nvSpPr>
        <p:spPr>
          <a:xfrm>
            <a:off x="6359042" y="3652861"/>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userDrawn="1">
            <p:ph type="body" sz="quarter" idx="18" hasCustomPrompt="1"/>
          </p:nvPr>
        </p:nvSpPr>
        <p:spPr>
          <a:xfrm>
            <a:off x="6359042" y="3248535"/>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3" name="Text Placeholder 6">
            <a:extLst>
              <a:ext uri="{FF2B5EF4-FFF2-40B4-BE49-F238E27FC236}">
                <a16:creationId xmlns:a16="http://schemas.microsoft.com/office/drawing/2014/main" id="{3B9FAC90-EA8D-4C0E-A0D1-0D252B50A12F}"/>
              </a:ext>
            </a:extLst>
          </p:cNvPr>
          <p:cNvSpPr>
            <a:spLocks noGrp="1"/>
          </p:cNvSpPr>
          <p:nvPr userDrawn="1">
            <p:ph type="body" sz="quarter" idx="19"/>
          </p:nvPr>
        </p:nvSpPr>
        <p:spPr>
          <a:xfrm>
            <a:off x="3288925" y="5167572"/>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Edit Master text styles</a:t>
            </a:r>
          </a:p>
        </p:txBody>
      </p:sp>
      <p:sp>
        <p:nvSpPr>
          <p:cNvPr id="14" name="Text Placeholder 6">
            <a:extLst>
              <a:ext uri="{FF2B5EF4-FFF2-40B4-BE49-F238E27FC236}">
                <a16:creationId xmlns:a16="http://schemas.microsoft.com/office/drawing/2014/main" id="{5556F808-0B84-4923-9C86-83F13CFABBB6}"/>
              </a:ext>
            </a:extLst>
          </p:cNvPr>
          <p:cNvSpPr>
            <a:spLocks noGrp="1"/>
          </p:cNvSpPr>
          <p:nvPr userDrawn="1">
            <p:ph type="body" sz="quarter" idx="20" hasCustomPrompt="1"/>
          </p:nvPr>
        </p:nvSpPr>
        <p:spPr>
          <a:xfrm>
            <a:off x="3288925" y="4763246"/>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5" name="Text Placeholder 6">
            <a:extLst>
              <a:ext uri="{FF2B5EF4-FFF2-40B4-BE49-F238E27FC236}">
                <a16:creationId xmlns:a16="http://schemas.microsoft.com/office/drawing/2014/main" id="{6D49870F-68D7-4CDC-8F2A-696151FA2B90}"/>
              </a:ext>
            </a:extLst>
          </p:cNvPr>
          <p:cNvSpPr>
            <a:spLocks noGrp="1"/>
          </p:cNvSpPr>
          <p:nvPr userDrawn="1">
            <p:ph type="body" sz="quarter" idx="21"/>
          </p:nvPr>
        </p:nvSpPr>
        <p:spPr>
          <a:xfrm>
            <a:off x="9412281" y="5167572"/>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Edit Master text styles</a:t>
            </a:r>
          </a:p>
        </p:txBody>
      </p:sp>
      <p:sp>
        <p:nvSpPr>
          <p:cNvPr id="16" name="Text Placeholder 6">
            <a:extLst>
              <a:ext uri="{FF2B5EF4-FFF2-40B4-BE49-F238E27FC236}">
                <a16:creationId xmlns:a16="http://schemas.microsoft.com/office/drawing/2014/main" id="{530C251D-6B9A-485B-A02D-AAF34ECA7B5D}"/>
              </a:ext>
            </a:extLst>
          </p:cNvPr>
          <p:cNvSpPr>
            <a:spLocks noGrp="1"/>
          </p:cNvSpPr>
          <p:nvPr userDrawn="1">
            <p:ph type="body" sz="quarter" idx="22" hasCustomPrompt="1"/>
          </p:nvPr>
        </p:nvSpPr>
        <p:spPr>
          <a:xfrm>
            <a:off x="9412281" y="4763246"/>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31"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6092848" y="4416552"/>
            <a:ext cx="3054096" cy="2441448"/>
          </a:xfrm>
          <a:prstGeom prst="rect">
            <a:avLst/>
          </a:prstGeom>
        </p:spPr>
        <p:txBody>
          <a:bodyPr>
            <a:normAutofit/>
          </a:bodyPr>
          <a:lstStyle>
            <a:lvl1pPr algn="ctr">
              <a:defRPr sz="1600"/>
            </a:lvl1pPr>
          </a:lstStyle>
          <a:p>
            <a:r>
              <a:rPr lang="en-US"/>
              <a:t>Click icon to add picture</a:t>
            </a:r>
            <a:endParaRPr lang="en-US" dirty="0"/>
          </a:p>
        </p:txBody>
      </p:sp>
    </p:spTree>
    <p:extLst>
      <p:ext uri="{BB962C8B-B14F-4D97-AF65-F5344CB8AC3E}">
        <p14:creationId xmlns:p14="http://schemas.microsoft.com/office/powerpoint/2010/main" val="33311750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accent1"/>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2247900"/>
            <a:ext cx="5620473" cy="3870325"/>
          </a:xfrm>
        </p:spPr>
        <p:txBody>
          <a:bodyPr/>
          <a:lstStyle/>
          <a:p>
            <a:r>
              <a:rPr lang="en-US" noProof="0"/>
              <a:t>Click icon to add chart</a:t>
            </a:r>
            <a:endParaRPr lang="en-US" noProof="0" dirty="0"/>
          </a:p>
        </p:txBody>
      </p:sp>
      <p:sp>
        <p:nvSpPr>
          <p:cNvPr id="2" name="Rectangle 1">
            <a:extLst>
              <a:ext uri="{FF2B5EF4-FFF2-40B4-BE49-F238E27FC236}">
                <a16:creationId xmlns:a16="http://schemas.microsoft.com/office/drawing/2014/main" id="{2B5F4DF3-3822-4AC9-9C82-C8D284E443EB}"/>
              </a:ext>
            </a:extLst>
          </p:cNvPr>
          <p:cNvSpPr/>
          <p:nvPr userDrawn="1"/>
        </p:nvSpPr>
        <p:spPr>
          <a:xfrm>
            <a:off x="5937569" y="2082800"/>
            <a:ext cx="5620473"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9009635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p>
            <a:r>
              <a:rPr lang="en-US" noProof="0"/>
              <a:t>Click icon to add chart</a:t>
            </a:r>
            <a:endParaRPr lang="en-US" noProof="0" dirty="0"/>
          </a:p>
        </p:txBody>
      </p:sp>
      <p:sp>
        <p:nvSpPr>
          <p:cNvPr id="7" name="Shape 62" title="Decorative">
            <a:extLst>
              <a:ext uri="{FF2B5EF4-FFF2-40B4-BE49-F238E27FC236}">
                <a16:creationId xmlns:a16="http://schemas.microsoft.com/office/drawing/2014/main" id="{5C48ADE8-5D65-4FF2-93E1-D504137454D1}"/>
              </a:ext>
            </a:extLst>
          </p:cNvPr>
          <p:cNvSpPr/>
          <p:nvPr userDrawn="1"/>
        </p:nvSpPr>
        <p:spPr>
          <a:xfrm flipV="1">
            <a:off x="5770807" y="839972"/>
            <a:ext cx="0" cy="5370328"/>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3101273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Blank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lvl1pPr>
              <a:defRPr>
                <a:solidFill>
                  <a:schemeClr val="bg1"/>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19147689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Blank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lvl1pPr>
              <a:defRPr>
                <a:solidFill>
                  <a:schemeClr val="bg1"/>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1154258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Edit Master text styles</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838200" y="2392680"/>
            <a:ext cx="10719842" cy="4167505"/>
          </a:xfrm>
        </p:spPr>
        <p:txBody>
          <a:bodyPr/>
          <a:lstStyle/>
          <a:p>
            <a:r>
              <a:rPr lang="en-US" noProof="0"/>
              <a:t>Click icon to add chart</a:t>
            </a:r>
            <a:endParaRPr lang="en-US" noProof="0" dirty="0"/>
          </a:p>
        </p:txBody>
      </p:sp>
    </p:spTree>
    <p:extLst>
      <p:ext uri="{BB962C8B-B14F-4D97-AF65-F5344CB8AC3E}">
        <p14:creationId xmlns:p14="http://schemas.microsoft.com/office/powerpoint/2010/main" val="7445607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Edit Master text styles</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815420" y="2392680"/>
            <a:ext cx="5742622" cy="4023995"/>
          </a:xfrm>
        </p:spPr>
        <p:txBody>
          <a:bodyPr/>
          <a:lstStyle/>
          <a:p>
            <a:r>
              <a:rPr lang="en-US" noProof="0"/>
              <a:t>Click icon to add chart</a:t>
            </a:r>
            <a:endParaRPr lang="en-US" noProof="0" dirty="0"/>
          </a:p>
        </p:txBody>
      </p:sp>
      <p:sp>
        <p:nvSpPr>
          <p:cNvPr id="4" name="Picture Placeholder 3" title="Decorative">
            <a:extLst>
              <a:ext uri="{FF2B5EF4-FFF2-40B4-BE49-F238E27FC236}">
                <a16:creationId xmlns:a16="http://schemas.microsoft.com/office/drawing/2014/main" id="{C9E9201F-1E54-4CE0-974D-2A45F04F48B9}"/>
              </a:ext>
            </a:extLst>
          </p:cNvPr>
          <p:cNvSpPr>
            <a:spLocks noGrp="1"/>
          </p:cNvSpPr>
          <p:nvPr>
            <p:ph type="pic" sz="quarter" idx="14"/>
          </p:nvPr>
        </p:nvSpPr>
        <p:spPr>
          <a:xfrm>
            <a:off x="838200" y="2392045"/>
            <a:ext cx="4776788" cy="4023995"/>
          </a:xfrm>
        </p:spPr>
        <p:txBody>
          <a:bodyPr/>
          <a:lstStyle/>
          <a:p>
            <a:r>
              <a:rPr lang="en-US" noProof="0"/>
              <a:t>Click icon to add picture</a:t>
            </a:r>
            <a:endParaRPr lang="en-US" noProof="0" dirty="0"/>
          </a:p>
        </p:txBody>
      </p:sp>
    </p:spTree>
    <p:extLst>
      <p:ext uri="{BB962C8B-B14F-4D97-AF65-F5344CB8AC3E}">
        <p14:creationId xmlns:p14="http://schemas.microsoft.com/office/powerpoint/2010/main" val="698514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with Image">
    <p:bg>
      <p:bgPr>
        <a:solidFill>
          <a:schemeClr val="accent4"/>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787606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74535-13A9-914D-A6BC-97AFF288301C}"/>
              </a:ext>
            </a:extLst>
          </p:cNvPr>
          <p:cNvSpPr>
            <a:spLocks noGrp="1"/>
          </p:cNvSpPr>
          <p:nvPr>
            <p:ph type="title" hasCustomPrompt="1"/>
          </p:nvPr>
        </p:nvSpPr>
        <p:spPr>
          <a:xfrm>
            <a:off x="647700" y="289560"/>
            <a:ext cx="10896600" cy="893218"/>
          </a:xfrm>
        </p:spPr>
        <p:txBody>
          <a:bodyPr anchor="b"/>
          <a:lstStyle>
            <a:lvl1pPr algn="ctr">
              <a:defRPr/>
            </a:lvl1pPr>
          </a:lstStyle>
          <a:p>
            <a:r>
              <a:rPr lang="en-US" dirty="0"/>
              <a:t>CLICK TO EDIT MASTER TITLE STYLE</a:t>
            </a:r>
          </a:p>
        </p:txBody>
      </p:sp>
      <p:sp>
        <p:nvSpPr>
          <p:cNvPr id="11" name="Text Placeholder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647700" y="1097363"/>
            <a:ext cx="10896600" cy="602887"/>
          </a:xfrm>
        </p:spPr>
        <p:txBody>
          <a:bodyPr anchor="ctr">
            <a:normAutofit/>
          </a:bodyPr>
          <a:lstStyle>
            <a:lvl1pPr marL="0" indent="0" algn="ctr">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
        <p:nvSpPr>
          <p:cNvPr id="4" name="Table Placeholder 3" title="Decorative">
            <a:extLst>
              <a:ext uri="{FF2B5EF4-FFF2-40B4-BE49-F238E27FC236}">
                <a16:creationId xmlns:a16="http://schemas.microsoft.com/office/drawing/2014/main" id="{EC1740A4-BBA1-4296-9738-ADD3B80B2439}"/>
              </a:ext>
            </a:extLst>
          </p:cNvPr>
          <p:cNvSpPr>
            <a:spLocks noGrp="1"/>
          </p:cNvSpPr>
          <p:nvPr>
            <p:ph type="tbl" sz="quarter" idx="13"/>
          </p:nvPr>
        </p:nvSpPr>
        <p:spPr>
          <a:xfrm>
            <a:off x="647700" y="1806575"/>
            <a:ext cx="10896600" cy="4578350"/>
          </a:xfrm>
        </p:spPr>
        <p:txBody>
          <a:bodyPr/>
          <a:lstStyle/>
          <a:p>
            <a:r>
              <a:rPr lang="en-US"/>
              <a:t>Click icon to add table</a:t>
            </a:r>
            <a:endParaRPr lang="en-US" dirty="0"/>
          </a:p>
        </p:txBody>
      </p:sp>
    </p:spTree>
    <p:extLst>
      <p:ext uri="{BB962C8B-B14F-4D97-AF65-F5344CB8AC3E}">
        <p14:creationId xmlns:p14="http://schemas.microsoft.com/office/powerpoint/2010/main" val="85082984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723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title="Decorative">
            <a:extLst>
              <a:ext uri="{FF2B5EF4-FFF2-40B4-BE49-F238E27FC236}">
                <a16:creationId xmlns:a16="http://schemas.microsoft.com/office/drawing/2014/main" id="{18957288-25D1-4D25-BECD-5A2E6A888185}"/>
              </a:ext>
            </a:extLst>
          </p:cNvPr>
          <p:cNvSpPr>
            <a:spLocks noGrp="1"/>
          </p:cNvSpPr>
          <p:nvPr>
            <p:ph type="pic" sz="quarter" idx="13"/>
          </p:nvPr>
        </p:nvSpPr>
        <p:spPr>
          <a:xfrm>
            <a:off x="323659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title="Decorative">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7" name="Picture Placeholder 6" title="Decorative">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518160" y="450030"/>
            <a:ext cx="2578099" cy="2508588"/>
          </a:xfrm>
        </p:spPr>
        <p:txBody>
          <a:bodyPr lIns="0" anchor="b">
            <a:normAutofit/>
          </a:bodyPr>
          <a:lstStyle>
            <a:lvl1pPr algn="l">
              <a:defRPr sz="4000"/>
            </a:lvl1pPr>
          </a:lstStyle>
          <a:p>
            <a:r>
              <a:rPr lang="en-US" noProof="0"/>
              <a:t>Click to Add </a:t>
            </a:r>
            <a:br>
              <a:rPr lang="en-US" noProof="0"/>
            </a:br>
            <a:r>
              <a:rPr lang="en-US" noProof="0"/>
              <a:t>Slide Title Here</a:t>
            </a:r>
          </a:p>
        </p:txBody>
      </p:sp>
      <p:sp>
        <p:nvSpPr>
          <p:cNvPr id="10" name="Shape 62" title="Decorative">
            <a:extLst>
              <a:ext uri="{FF2B5EF4-FFF2-40B4-BE49-F238E27FC236}">
                <a16:creationId xmlns:a16="http://schemas.microsoft.com/office/drawing/2014/main" id="{E1A23DB6-E067-4A30-8C4B-98B452428518}"/>
              </a:ext>
            </a:extLst>
          </p:cNvPr>
          <p:cNvSpPr/>
          <p:nvPr userDrawn="1"/>
        </p:nvSpPr>
        <p:spPr>
          <a:xfrm rot="16200000" flipV="1">
            <a:off x="1612562" y="1959892"/>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2529377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4" name="Picture Placeholder 6" title="Decorative">
            <a:extLst>
              <a:ext uri="{FF2B5EF4-FFF2-40B4-BE49-F238E27FC236}">
                <a16:creationId xmlns:a16="http://schemas.microsoft.com/office/drawing/2014/main" id="{18957288-25D1-4D25-BECD-5A2E6A888185}"/>
              </a:ext>
            </a:extLst>
          </p:cNvPr>
          <p:cNvSpPr>
            <a:spLocks noGrp="1"/>
          </p:cNvSpPr>
          <p:nvPr>
            <p:ph type="pic" sz="quarter" idx="13"/>
          </p:nvPr>
        </p:nvSpPr>
        <p:spPr>
          <a:xfrm>
            <a:off x="2315" y="1497808"/>
            <a:ext cx="3129335" cy="536019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title="Decorative">
            <a:extLst>
              <a:ext uri="{FF2B5EF4-FFF2-40B4-BE49-F238E27FC236}">
                <a16:creationId xmlns:a16="http://schemas.microsoft.com/office/drawing/2014/main" id="{3F6FD22A-5FDA-45EC-BE49-3C0E30A397B0}"/>
              </a:ext>
            </a:extLst>
          </p:cNvPr>
          <p:cNvSpPr>
            <a:spLocks noGrp="1"/>
          </p:cNvSpPr>
          <p:nvPr>
            <p:ph type="pic" sz="quarter" idx="15"/>
          </p:nvPr>
        </p:nvSpPr>
        <p:spPr>
          <a:xfrm>
            <a:off x="3366714" y="-20671"/>
            <a:ext cx="3129336" cy="53970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7461446" y="2718684"/>
            <a:ext cx="3415560" cy="2508588"/>
          </a:xfrm>
        </p:spPr>
        <p:txBody>
          <a:bodyPr lIns="0" anchor="b">
            <a:normAutofit/>
          </a:bodyPr>
          <a:lstStyle>
            <a:lvl1pPr algn="l">
              <a:defRPr sz="4000"/>
            </a:lvl1pPr>
          </a:lstStyle>
          <a:p>
            <a:r>
              <a:rPr lang="en-US" noProof="0"/>
              <a:t>Click to Add </a:t>
            </a:r>
            <a:br>
              <a:rPr lang="en-US" noProof="0"/>
            </a:br>
            <a:r>
              <a:rPr lang="en-US" noProof="0"/>
              <a:t>Slide Title Here</a:t>
            </a:r>
          </a:p>
        </p:txBody>
      </p:sp>
      <p:sp>
        <p:nvSpPr>
          <p:cNvPr id="10" name="Shape 62" title="Decorative">
            <a:extLst>
              <a:ext uri="{FF2B5EF4-FFF2-40B4-BE49-F238E27FC236}">
                <a16:creationId xmlns:a16="http://schemas.microsoft.com/office/drawing/2014/main" id="{E1A23DB6-E067-4A30-8C4B-98B452428518}"/>
              </a:ext>
            </a:extLst>
          </p:cNvPr>
          <p:cNvSpPr/>
          <p:nvPr userDrawn="1"/>
        </p:nvSpPr>
        <p:spPr>
          <a:xfrm rot="16200000" flipV="1">
            <a:off x="8555848" y="4281994"/>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09676180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Picture Placeholder 4" title="Decorative">
            <a:extLst>
              <a:ext uri="{FF2B5EF4-FFF2-40B4-BE49-F238E27FC236}">
                <a16:creationId xmlns:a16="http://schemas.microsoft.com/office/drawing/2014/main" id="{AC817481-FC70-46B9-B779-4E5C04778C8E}"/>
              </a:ext>
            </a:extLst>
          </p:cNvPr>
          <p:cNvSpPr>
            <a:spLocks noGrp="1"/>
          </p:cNvSpPr>
          <p:nvPr>
            <p:ph type="pic" sz="quarter" idx="10"/>
          </p:nvPr>
        </p:nvSpPr>
        <p:spPr>
          <a:xfrm>
            <a:off x="212725" y="1260389"/>
            <a:ext cx="2816352" cy="3173816"/>
          </a:xfrm>
          <a:solidFill>
            <a:schemeClr val="bg1">
              <a:lumMod val="95000"/>
            </a:schemeClr>
          </a:solidFill>
        </p:spPr>
        <p:txBody>
          <a:bodyPr/>
          <a:lstStyle/>
          <a:p>
            <a:r>
              <a:rPr lang="en-US"/>
              <a:t>Click icon to add picture</a:t>
            </a:r>
            <a:endParaRPr lang="en-US" dirty="0"/>
          </a:p>
        </p:txBody>
      </p:sp>
      <p:sp>
        <p:nvSpPr>
          <p:cNvPr id="4"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1"/>
          </p:nvPr>
        </p:nvSpPr>
        <p:spPr>
          <a:xfrm>
            <a:off x="3194701" y="0"/>
            <a:ext cx="2817564" cy="3175686"/>
          </a:xfrm>
          <a:solidFill>
            <a:schemeClr val="bg1">
              <a:lumMod val="95000"/>
            </a:schemeClr>
          </a:solidFill>
        </p:spPr>
        <p:txBody>
          <a:bodyPr/>
          <a:lstStyle/>
          <a:p>
            <a:r>
              <a:rPr lang="en-US"/>
              <a:t>Click icon to add picture</a:t>
            </a:r>
            <a:endParaRPr lang="en-US" dirty="0"/>
          </a:p>
        </p:txBody>
      </p:sp>
      <p:sp>
        <p:nvSpPr>
          <p:cNvPr id="5" name="Picture Placeholder 4" title="Decorative">
            <a:extLst>
              <a:ext uri="{FF2B5EF4-FFF2-40B4-BE49-F238E27FC236}">
                <a16:creationId xmlns:a16="http://schemas.microsoft.com/office/drawing/2014/main" id="{00DB6AEA-811C-4554-97AF-7D4F2639BDC7}"/>
              </a:ext>
            </a:extLst>
          </p:cNvPr>
          <p:cNvSpPr>
            <a:spLocks noGrp="1"/>
          </p:cNvSpPr>
          <p:nvPr>
            <p:ph type="pic" sz="quarter" idx="12"/>
          </p:nvPr>
        </p:nvSpPr>
        <p:spPr>
          <a:xfrm>
            <a:off x="213361" y="4586414"/>
            <a:ext cx="5798904" cy="2271585"/>
          </a:xfrm>
          <a:solidFill>
            <a:schemeClr val="bg1">
              <a:lumMod val="95000"/>
            </a:schemeClr>
          </a:solidFill>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75694821-2A94-40B8-8AAD-3E3762AFD388}"/>
              </a:ext>
            </a:extLst>
          </p:cNvPr>
          <p:cNvSpPr>
            <a:spLocks noGrp="1"/>
          </p:cNvSpPr>
          <p:nvPr>
            <p:ph type="pic" sz="quarter" idx="13"/>
          </p:nvPr>
        </p:nvSpPr>
        <p:spPr>
          <a:xfrm>
            <a:off x="6179737" y="4586414"/>
            <a:ext cx="2817564" cy="2271585"/>
          </a:xfrm>
          <a:solidFill>
            <a:schemeClr val="bg1">
              <a:lumMod val="95000"/>
            </a:schemeClr>
          </a:solidFill>
        </p:spPr>
        <p:txBody>
          <a:bodyPr/>
          <a:lstStyle/>
          <a:p>
            <a:r>
              <a:rPr lang="en-US"/>
              <a:t>Click icon to add picture</a:t>
            </a:r>
            <a:endParaRPr lang="en-US" dirty="0"/>
          </a:p>
        </p:txBody>
      </p:sp>
      <p:sp>
        <p:nvSpPr>
          <p:cNvPr id="7"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4"/>
          </p:nvPr>
        </p:nvSpPr>
        <p:spPr>
          <a:xfrm>
            <a:off x="6177889" y="2030436"/>
            <a:ext cx="2817564" cy="2403769"/>
          </a:xfrm>
          <a:solidFill>
            <a:schemeClr val="bg1">
              <a:lumMod val="95000"/>
            </a:schemeClr>
          </a:solidFill>
        </p:spPr>
        <p:txBody>
          <a:bodyPr/>
          <a:lstStyle/>
          <a:p>
            <a:r>
              <a:rPr lang="en-US"/>
              <a:t>Click icon to add picture</a:t>
            </a:r>
            <a:endParaRPr lang="en-US" dirty="0"/>
          </a:p>
        </p:txBody>
      </p:sp>
      <p:sp>
        <p:nvSpPr>
          <p:cNvPr id="8"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5"/>
          </p:nvPr>
        </p:nvSpPr>
        <p:spPr>
          <a:xfrm>
            <a:off x="9161076" y="0"/>
            <a:ext cx="2817564" cy="4434205"/>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213361" y="0"/>
            <a:ext cx="2815716" cy="1099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title="Decorative"/>
          <p:cNvSpPr/>
          <p:nvPr userDrawn="1"/>
        </p:nvSpPr>
        <p:spPr>
          <a:xfrm>
            <a:off x="3196549" y="3334454"/>
            <a:ext cx="2815716" cy="10997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title="Decorative"/>
          <p:cNvSpPr/>
          <p:nvPr userDrawn="1"/>
        </p:nvSpPr>
        <p:spPr>
          <a:xfrm>
            <a:off x="6179737" y="0"/>
            <a:ext cx="2815716" cy="18782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title="Decorative"/>
          <p:cNvSpPr/>
          <p:nvPr userDrawn="1"/>
        </p:nvSpPr>
        <p:spPr>
          <a:xfrm>
            <a:off x="9162924" y="4598770"/>
            <a:ext cx="2815716" cy="2259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227717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CEDFDA1-5861-40A5-B07D-4E7536DC606B}" type="datetimeFigureOut">
              <a:rPr lang="en-IN" smtClean="0"/>
              <a:t>11-10-2023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7AC8C6-7361-4CDD-B139-E39B87892BF0}" type="slidenum">
              <a:rPr lang="en-IN" smtClean="0"/>
              <a:t>‹#›</a:t>
            </a:fld>
            <a:endParaRPr lang="en-IN"/>
          </a:p>
        </p:txBody>
      </p:sp>
    </p:spTree>
    <p:extLst>
      <p:ext uri="{BB962C8B-B14F-4D97-AF65-F5344CB8AC3E}">
        <p14:creationId xmlns:p14="http://schemas.microsoft.com/office/powerpoint/2010/main" val="185298156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1CEDFDA1-5861-40A5-B07D-4E7536DC606B}" type="datetimeFigureOut">
              <a:rPr lang="en-IN" smtClean="0"/>
              <a:t>11-10-2023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7AC8C6-7361-4CDD-B139-E39B87892BF0}" type="slidenum">
              <a:rPr lang="en-IN" smtClean="0"/>
              <a:t>‹#›</a:t>
            </a:fld>
            <a:endParaRPr lang="en-IN"/>
          </a:p>
        </p:txBody>
      </p:sp>
    </p:spTree>
    <p:extLst>
      <p:ext uri="{BB962C8B-B14F-4D97-AF65-F5344CB8AC3E}">
        <p14:creationId xmlns:p14="http://schemas.microsoft.com/office/powerpoint/2010/main" val="2237815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with Image">
    <p:bg>
      <p:bgPr>
        <a:solidFill>
          <a:schemeClr val="accent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2895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9" name="Text Placeholder 12" title="Decorative">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1"/>
          </a:solid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132737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9" name="Text Placeholder 12" title="Decorative">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2"/>
          </a:solid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1420661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050737061"/>
      </p:ext>
    </p:extLst>
  </p:cSld>
  <p:clrMap bg1="lt1" tx1="dk1" bg2="lt2" tx2="dk2" accent1="accent1" accent2="accent2" accent3="accent3" accent4="accent4" accent5="accent5" accent6="accent6" hlink="hlink" folHlink="folHlink"/>
  <p:sldLayoutIdLst>
    <p:sldLayoutId id="2147483673" r:id="rId1"/>
    <p:sldLayoutId id="2147483736" r:id="rId2"/>
    <p:sldLayoutId id="2147483689" r:id="rId3"/>
    <p:sldLayoutId id="2147483735" r:id="rId4"/>
    <p:sldLayoutId id="2147483684" r:id="rId5"/>
    <p:sldLayoutId id="2147483752" r:id="rId6"/>
    <p:sldLayoutId id="2147483737" r:id="rId7"/>
    <p:sldLayoutId id="2147483651" r:id="rId8"/>
    <p:sldLayoutId id="2147483738" r:id="rId9"/>
    <p:sldLayoutId id="2147483685" r:id="rId10"/>
    <p:sldLayoutId id="2147483674" r:id="rId11"/>
    <p:sldLayoutId id="2147483690" r:id="rId12"/>
    <p:sldLayoutId id="2147483694" r:id="rId13"/>
    <p:sldLayoutId id="2147483748" r:id="rId14"/>
    <p:sldLayoutId id="2147483693" r:id="rId15"/>
    <p:sldLayoutId id="2147483686" r:id="rId16"/>
    <p:sldLayoutId id="2147483703" r:id="rId17"/>
    <p:sldLayoutId id="2147483709" r:id="rId18"/>
    <p:sldLayoutId id="2147483710" r:id="rId19"/>
    <p:sldLayoutId id="2147483711" r:id="rId20"/>
    <p:sldLayoutId id="2147483712" r:id="rId21"/>
    <p:sldLayoutId id="2147483749" r:id="rId22"/>
    <p:sldLayoutId id="2147483751" r:id="rId23"/>
    <p:sldLayoutId id="2147483704" r:id="rId24"/>
    <p:sldLayoutId id="2147483702" r:id="rId25"/>
    <p:sldLayoutId id="2147483713" r:id="rId26"/>
    <p:sldLayoutId id="2147483714" r:id="rId27"/>
    <p:sldLayoutId id="2147483715" r:id="rId28"/>
    <p:sldLayoutId id="2147483695" r:id="rId29"/>
    <p:sldLayoutId id="2147483730" r:id="rId30"/>
    <p:sldLayoutId id="2147483698" r:id="rId31"/>
    <p:sldLayoutId id="2147483731" r:id="rId32"/>
    <p:sldLayoutId id="2147483699" r:id="rId33"/>
    <p:sldLayoutId id="2147483732" r:id="rId34"/>
    <p:sldLayoutId id="2147483739" r:id="rId35"/>
    <p:sldLayoutId id="2147483740" r:id="rId36"/>
    <p:sldLayoutId id="2147483700" r:id="rId37"/>
    <p:sldLayoutId id="2147483741" r:id="rId38"/>
    <p:sldLayoutId id="2147483742" r:id="rId39"/>
    <p:sldLayoutId id="2147483696" r:id="rId40"/>
    <p:sldLayoutId id="2147483743" r:id="rId41"/>
    <p:sldLayoutId id="2147483744" r:id="rId42"/>
    <p:sldLayoutId id="2147483745" r:id="rId43"/>
    <p:sldLayoutId id="2147483705" r:id="rId44"/>
    <p:sldLayoutId id="2147483746" r:id="rId45"/>
    <p:sldLayoutId id="2147483687" r:id="rId46"/>
    <p:sldLayoutId id="2147483719" r:id="rId47"/>
    <p:sldLayoutId id="2147483720" r:id="rId48"/>
    <p:sldLayoutId id="2147483718" r:id="rId49"/>
    <p:sldLayoutId id="2147483721" r:id="rId50"/>
    <p:sldLayoutId id="2147483716" r:id="rId51"/>
    <p:sldLayoutId id="2147483722" r:id="rId52"/>
    <p:sldLayoutId id="2147483723" r:id="rId53"/>
    <p:sldLayoutId id="2147483753" r:id="rId54"/>
    <p:sldLayoutId id="2147483754" r:id="rId55"/>
    <p:sldLayoutId id="2147483755" r:id="rId56"/>
    <p:sldLayoutId id="2147483756" r:id="rId57"/>
    <p:sldLayoutId id="2147483725" r:id="rId58"/>
    <p:sldLayoutId id="2147483726" r:id="rId59"/>
    <p:sldLayoutId id="2147483675" r:id="rId60"/>
    <p:sldLayoutId id="2147483677" r:id="rId61"/>
    <p:sldLayoutId id="2147483729" r:id="rId62"/>
    <p:sldLayoutId id="2147483747" r:id="rId63"/>
    <p:sldLayoutId id="2147483728" r:id="rId64"/>
    <p:sldLayoutId id="2147483757" r:id="rId65"/>
    <p:sldLayoutId id="2147483758" r:id="rId66"/>
  </p:sldLayoutIdLst>
  <p:txStyles>
    <p:title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userDrawn="1">
          <p15:clr>
            <a:srgbClr val="F26B43"/>
          </p15:clr>
        </p15:guide>
        <p15:guide id="2" orient="horz" pos="404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51.xml"/><Relationship Id="rId6" Type="http://schemas.openxmlformats.org/officeDocument/2006/relationships/hyperlink" Target="https://factly.in/math-rajya-sabha-elections/" TargetMode="External"/><Relationship Id="rId5" Type="http://schemas.openxmlformats.org/officeDocument/2006/relationships/image" Target="../media/image4.jpg"/><Relationship Id="rId4" Type="http://schemas.openxmlformats.org/officeDocument/2006/relationships/hyperlink" Target="https://factly.in/how-is-the-seat-allotment-in-the-lok-sabha-done/"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23991-6F5F-45D3-883F-8179BE10396D}"/>
              </a:ext>
            </a:extLst>
          </p:cNvPr>
          <p:cNvSpPr>
            <a:spLocks noGrp="1"/>
          </p:cNvSpPr>
          <p:nvPr>
            <p:ph type="title"/>
          </p:nvPr>
        </p:nvSpPr>
        <p:spPr>
          <a:xfrm>
            <a:off x="2498897" y="3107447"/>
            <a:ext cx="7252505" cy="891250"/>
          </a:xfrm>
        </p:spPr>
        <p:txBody>
          <a:bodyPr/>
          <a:lstStyle/>
          <a:p>
            <a:r>
              <a:rPr lang="en-US" dirty="0"/>
              <a:t>The Parliament</a:t>
            </a:r>
          </a:p>
        </p:txBody>
      </p:sp>
      <p:sp>
        <p:nvSpPr>
          <p:cNvPr id="3" name="Text Placeholder 2">
            <a:extLst>
              <a:ext uri="{FF2B5EF4-FFF2-40B4-BE49-F238E27FC236}">
                <a16:creationId xmlns:a16="http://schemas.microsoft.com/office/drawing/2014/main" id="{7555E40E-3256-4272-A29D-F2438D5C136F}"/>
              </a:ext>
            </a:extLst>
          </p:cNvPr>
          <p:cNvSpPr>
            <a:spLocks noGrp="1"/>
          </p:cNvSpPr>
          <p:nvPr>
            <p:ph type="body" sz="quarter" idx="14"/>
          </p:nvPr>
        </p:nvSpPr>
        <p:spPr>
          <a:xfrm>
            <a:off x="2565400" y="4195470"/>
            <a:ext cx="7252504" cy="1299243"/>
          </a:xfrm>
        </p:spPr>
        <p:txBody>
          <a:bodyPr>
            <a:normAutofit fontScale="92500" lnSpcReduction="10000"/>
          </a:bodyPr>
          <a:lstStyle/>
          <a:p>
            <a:r>
              <a:rPr lang="en-US" sz="1500" dirty="0"/>
              <a:t>Presented By,</a:t>
            </a:r>
          </a:p>
          <a:p>
            <a:r>
              <a:rPr lang="en-US" sz="2400" b="1" dirty="0"/>
              <a:t>Devjyoti Das</a:t>
            </a:r>
          </a:p>
          <a:p>
            <a:r>
              <a:rPr lang="en-US" b="1" dirty="0"/>
              <a:t>Dept. of General Studies</a:t>
            </a:r>
          </a:p>
          <a:p>
            <a:r>
              <a:rPr lang="en-US" b="1" dirty="0"/>
              <a:t>University of Engineering and Management, Kolkata</a:t>
            </a:r>
          </a:p>
        </p:txBody>
      </p:sp>
    </p:spTree>
    <p:extLst>
      <p:ext uri="{BB962C8B-B14F-4D97-AF65-F5344CB8AC3E}">
        <p14:creationId xmlns:p14="http://schemas.microsoft.com/office/powerpoint/2010/main" val="79592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274320" y="3466407"/>
            <a:ext cx="2834640" cy="1286479"/>
          </a:xfrm>
        </p:spPr>
        <p:txBody>
          <a:bodyPr/>
          <a:lstStyle/>
          <a:p>
            <a:r>
              <a:rPr lang="en-IN" sz="4400" dirty="0"/>
              <a:t>Vacating of Seats</a:t>
            </a:r>
          </a:p>
        </p:txBody>
      </p:sp>
      <p:sp>
        <p:nvSpPr>
          <p:cNvPr id="47" name="Text Placeholder 46"/>
          <p:cNvSpPr>
            <a:spLocks noGrp="1"/>
          </p:cNvSpPr>
          <p:nvPr>
            <p:ph type="body" sz="quarter" idx="11"/>
          </p:nvPr>
        </p:nvSpPr>
        <p:spPr>
          <a:xfrm>
            <a:off x="3956858" y="879710"/>
            <a:ext cx="7888777" cy="755650"/>
          </a:xfrm>
        </p:spPr>
        <p:txBody>
          <a:bodyPr/>
          <a:lstStyle/>
          <a:p>
            <a:r>
              <a:rPr lang="en-IN" b="1" dirty="0"/>
              <a:t>Double Membership: </a:t>
            </a:r>
            <a:r>
              <a:rPr lang="en-US" dirty="0"/>
              <a:t>A person cannot be a member of both Houses of Parliament at </a:t>
            </a:r>
            <a:r>
              <a:rPr lang="en-IN" dirty="0"/>
              <a:t>the same time.</a:t>
            </a:r>
          </a:p>
        </p:txBody>
      </p:sp>
      <p:sp>
        <p:nvSpPr>
          <p:cNvPr id="59" name="Text Placeholder 58"/>
          <p:cNvSpPr>
            <a:spLocks noGrp="1"/>
          </p:cNvSpPr>
          <p:nvPr>
            <p:ph type="body" sz="quarter" idx="13"/>
          </p:nvPr>
        </p:nvSpPr>
        <p:spPr>
          <a:xfrm>
            <a:off x="3956858" y="1867362"/>
            <a:ext cx="7888777" cy="755650"/>
          </a:xfrm>
        </p:spPr>
        <p:txBody>
          <a:bodyPr/>
          <a:lstStyle/>
          <a:p>
            <a:r>
              <a:rPr lang="en-IN" b="1" u="sng" dirty="0"/>
              <a:t>Disqualification: </a:t>
            </a:r>
            <a:r>
              <a:rPr lang="en-US" dirty="0"/>
              <a:t>If a member of Parliament becomes subject to any of the disqualifications specified in the Constitution, his seat becomes </a:t>
            </a:r>
            <a:r>
              <a:rPr lang="en-IN" dirty="0"/>
              <a:t>vacant.</a:t>
            </a:r>
          </a:p>
        </p:txBody>
      </p:sp>
      <p:sp>
        <p:nvSpPr>
          <p:cNvPr id="60" name="Text Placeholder 59"/>
          <p:cNvSpPr>
            <a:spLocks noGrp="1"/>
          </p:cNvSpPr>
          <p:nvPr>
            <p:ph type="body" sz="quarter" idx="14"/>
          </p:nvPr>
        </p:nvSpPr>
        <p:spPr>
          <a:xfrm>
            <a:off x="3956858" y="2943806"/>
            <a:ext cx="7888777" cy="755650"/>
          </a:xfrm>
        </p:spPr>
        <p:txBody>
          <a:bodyPr/>
          <a:lstStyle/>
          <a:p>
            <a:r>
              <a:rPr lang="en-IN" b="1" u="sng" dirty="0"/>
              <a:t>Resignation: </a:t>
            </a:r>
            <a:r>
              <a:rPr lang="en-US" dirty="0"/>
              <a:t>A member may resign his seat by writing to the Chairman of </a:t>
            </a:r>
            <a:r>
              <a:rPr lang="en-US" dirty="0" err="1"/>
              <a:t>Rajya</a:t>
            </a:r>
            <a:r>
              <a:rPr lang="en-US" dirty="0"/>
              <a:t> Sabha or Speaker of </a:t>
            </a:r>
            <a:r>
              <a:rPr lang="en-US" dirty="0" err="1"/>
              <a:t>Lok</a:t>
            </a:r>
            <a:r>
              <a:rPr lang="en-US" dirty="0"/>
              <a:t> Sabha, as the case may be. The seat falls vacant when the resignation is accepted.</a:t>
            </a:r>
            <a:endParaRPr lang="en-IN" dirty="0"/>
          </a:p>
        </p:txBody>
      </p:sp>
      <p:sp>
        <p:nvSpPr>
          <p:cNvPr id="61" name="Text Placeholder 60"/>
          <p:cNvSpPr>
            <a:spLocks noGrp="1"/>
          </p:cNvSpPr>
          <p:nvPr>
            <p:ph type="body" sz="quarter" idx="15"/>
          </p:nvPr>
        </p:nvSpPr>
        <p:spPr>
          <a:xfrm>
            <a:off x="3956857" y="3955303"/>
            <a:ext cx="7888777" cy="974339"/>
          </a:xfrm>
        </p:spPr>
        <p:txBody>
          <a:bodyPr>
            <a:normAutofit/>
          </a:bodyPr>
          <a:lstStyle/>
          <a:p>
            <a:r>
              <a:rPr lang="en-IN" b="1" u="sng" dirty="0"/>
              <a:t>Absence: </a:t>
            </a:r>
            <a:r>
              <a:rPr lang="en-US" dirty="0"/>
              <a:t>A House can declare the seat of a member vacant if he is absent from all its meetings for a period of sixty days without its permission. In computing the period of sixty days, no account shall be taken of any period during which the House is prorogued or adjourned for more than four consecutive days.</a:t>
            </a:r>
            <a:endParaRPr lang="en-IN" dirty="0"/>
          </a:p>
        </p:txBody>
      </p:sp>
      <p:sp>
        <p:nvSpPr>
          <p:cNvPr id="62" name="Text Placeholder 61"/>
          <p:cNvSpPr>
            <a:spLocks noGrp="1"/>
          </p:cNvSpPr>
          <p:nvPr>
            <p:ph type="body" sz="quarter" idx="16"/>
          </p:nvPr>
        </p:nvSpPr>
        <p:spPr>
          <a:xfrm>
            <a:off x="3956856" y="5200462"/>
            <a:ext cx="7888777" cy="1248561"/>
          </a:xfrm>
        </p:spPr>
        <p:txBody>
          <a:bodyPr>
            <a:normAutofit/>
          </a:bodyPr>
          <a:lstStyle/>
          <a:p>
            <a:r>
              <a:rPr lang="en-IN" b="1" u="sng" dirty="0"/>
              <a:t>Other cases: </a:t>
            </a:r>
          </a:p>
          <a:p>
            <a:r>
              <a:rPr lang="en-IN" dirty="0"/>
              <a:t>(a)</a:t>
            </a:r>
            <a:r>
              <a:rPr lang="en-US" dirty="0"/>
              <a:t>if his election is declared void by the court;</a:t>
            </a:r>
          </a:p>
          <a:p>
            <a:r>
              <a:rPr lang="en-US" dirty="0"/>
              <a:t>(b) if he is expelled by the House;</a:t>
            </a:r>
          </a:p>
          <a:p>
            <a:r>
              <a:rPr lang="en-US" dirty="0"/>
              <a:t>(c) if he is elected to the office of President or Vice-President;</a:t>
            </a:r>
            <a:endParaRPr lang="en-IN" dirty="0"/>
          </a:p>
          <a:p>
            <a:r>
              <a:rPr lang="en-US" dirty="0"/>
              <a:t>(d) if he is appointed to the office of governor of a state.</a:t>
            </a:r>
            <a:endParaRPr lang="en-IN" dirty="0"/>
          </a:p>
        </p:txBody>
      </p:sp>
    </p:spTree>
    <p:extLst>
      <p:ext uri="{BB962C8B-B14F-4D97-AF65-F5344CB8AC3E}">
        <p14:creationId xmlns:p14="http://schemas.microsoft.com/office/powerpoint/2010/main" val="850707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IN" dirty="0"/>
              <a:t>Salaries and Allowances</a:t>
            </a:r>
          </a:p>
        </p:txBody>
      </p:sp>
      <p:sp>
        <p:nvSpPr>
          <p:cNvPr id="12" name="Text Placeholder 11"/>
          <p:cNvSpPr>
            <a:spLocks noGrp="1"/>
          </p:cNvSpPr>
          <p:nvPr>
            <p:ph type="body" sz="quarter" idx="15"/>
          </p:nvPr>
        </p:nvSpPr>
        <p:spPr>
          <a:xfrm>
            <a:off x="5450518" y="1459617"/>
            <a:ext cx="6121722" cy="4554950"/>
          </a:xfrm>
        </p:spPr>
        <p:txBody>
          <a:bodyPr>
            <a:noAutofit/>
          </a:bodyPr>
          <a:lstStyle/>
          <a:p>
            <a:pPr marL="342900" indent="-342900">
              <a:buFont typeface="Wingdings" panose="05000000000000000000" pitchFamily="2" charset="2"/>
              <a:buChar char="v"/>
            </a:pPr>
            <a:r>
              <a:rPr lang="en-US" sz="2000" dirty="0"/>
              <a:t>2018, the salary of members was increased from ₹50,000 to </a:t>
            </a:r>
            <a:r>
              <a:rPr lang="en-US" sz="2000" b="1" dirty="0"/>
              <a:t>₹1,00,000 per month</a:t>
            </a:r>
            <a:r>
              <a:rPr lang="en-US" sz="2000" dirty="0"/>
              <a:t>, the constituency allowance from ₹45,000 to ₹70,000 per month and the office expenses allowance from ₹45,000 to ₹60,000 per month.</a:t>
            </a:r>
          </a:p>
          <a:p>
            <a:pPr marL="342900" indent="-342900">
              <a:buFont typeface="Wingdings" panose="05000000000000000000" pitchFamily="2" charset="2"/>
              <a:buChar char="v"/>
            </a:pPr>
            <a:r>
              <a:rPr lang="en-US" sz="2000" dirty="0"/>
              <a:t>From 1976, the members are also entitled to a pension on a graduated scale for each five-year-term as members of either </a:t>
            </a:r>
            <a:r>
              <a:rPr lang="en-IN" sz="2000" dirty="0"/>
              <a:t>House of Parliament.</a:t>
            </a:r>
          </a:p>
          <a:p>
            <a:pPr marL="342900" indent="-342900">
              <a:buFont typeface="Wingdings" panose="05000000000000000000" pitchFamily="2" charset="2"/>
              <a:buChar char="v"/>
            </a:pPr>
            <a:r>
              <a:rPr lang="en-US" sz="2000" dirty="0"/>
              <a:t>The salaries and allowances of the Speaker and Deputy Speaker of </a:t>
            </a:r>
            <a:r>
              <a:rPr lang="en-US" sz="2000" dirty="0" err="1"/>
              <a:t>Lok</a:t>
            </a:r>
            <a:r>
              <a:rPr lang="en-US" sz="2000" dirty="0"/>
              <a:t> Sabha and the Chairman and Deputy Chairman of </a:t>
            </a:r>
            <a:r>
              <a:rPr lang="en-US" sz="2000" dirty="0" err="1"/>
              <a:t>Rajya</a:t>
            </a:r>
            <a:r>
              <a:rPr lang="en-US" sz="2000" dirty="0"/>
              <a:t> Sabha are also determined by Parliament. They are charged on the Consolidated Fund of India and thus are not subject to the annual vote of Parliament.</a:t>
            </a:r>
            <a:endParaRPr lang="en-IN" sz="2000" dirty="0"/>
          </a:p>
        </p:txBody>
      </p:sp>
      <p:sp>
        <p:nvSpPr>
          <p:cNvPr id="13" name="Text Placeholder 12"/>
          <p:cNvSpPr>
            <a:spLocks noGrp="1"/>
          </p:cNvSpPr>
          <p:nvPr>
            <p:ph type="body" sz="quarter" idx="16"/>
          </p:nvPr>
        </p:nvSpPr>
        <p:spPr/>
        <p:txBody>
          <a:bodyPr>
            <a:normAutofit fontScale="92500"/>
          </a:bodyPr>
          <a:lstStyle/>
          <a:p>
            <a:pPr algn="ctr"/>
            <a:r>
              <a:rPr lang="en-US" b="1" i="1" dirty="0"/>
              <a:t>Members of either House of Parliament are entitled to receive such salaries and allowances as may be determined by Parliament, and there is no provision of pension in the Constitution. However, Parliament has provided pension to the </a:t>
            </a:r>
            <a:r>
              <a:rPr lang="en-IN" b="1" i="1" dirty="0"/>
              <a:t>members.</a:t>
            </a:r>
          </a:p>
        </p:txBody>
      </p:sp>
    </p:spTree>
    <p:extLst>
      <p:ext uri="{BB962C8B-B14F-4D97-AF65-F5344CB8AC3E}">
        <p14:creationId xmlns:p14="http://schemas.microsoft.com/office/powerpoint/2010/main" val="1420351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0A8371-FBAC-4C77-AD37-8A6F1B0AE6D2}"/>
              </a:ext>
            </a:extLst>
          </p:cNvPr>
          <p:cNvSpPr>
            <a:spLocks noGrp="1"/>
          </p:cNvSpPr>
          <p:nvPr>
            <p:ph type="title"/>
          </p:nvPr>
        </p:nvSpPr>
        <p:spPr>
          <a:xfrm>
            <a:off x="386861" y="553916"/>
            <a:ext cx="4044461" cy="2431418"/>
          </a:xfrm>
        </p:spPr>
        <p:txBody>
          <a:bodyPr>
            <a:normAutofit/>
          </a:bodyPr>
          <a:lstStyle/>
          <a:p>
            <a:pPr algn="ctr"/>
            <a:r>
              <a:rPr lang="en-IN" dirty="0"/>
              <a:t>PRESIDING OFFICERS OF PARLIAMENT</a:t>
            </a:r>
          </a:p>
        </p:txBody>
      </p:sp>
      <p:sp>
        <p:nvSpPr>
          <p:cNvPr id="4" name="Text Placeholder 3">
            <a:extLst>
              <a:ext uri="{FF2B5EF4-FFF2-40B4-BE49-F238E27FC236}">
                <a16:creationId xmlns:a16="http://schemas.microsoft.com/office/drawing/2014/main" id="{97B18381-61E7-44EE-81DF-55B8235C343B}"/>
              </a:ext>
            </a:extLst>
          </p:cNvPr>
          <p:cNvSpPr>
            <a:spLocks noGrp="1"/>
          </p:cNvSpPr>
          <p:nvPr>
            <p:ph type="body" sz="quarter" idx="12"/>
          </p:nvPr>
        </p:nvSpPr>
        <p:spPr>
          <a:xfrm>
            <a:off x="5359078" y="265288"/>
            <a:ext cx="6121722" cy="382749"/>
          </a:xfrm>
        </p:spPr>
        <p:txBody>
          <a:bodyPr>
            <a:normAutofit/>
          </a:bodyPr>
          <a:lstStyle/>
          <a:p>
            <a:r>
              <a:rPr lang="en-IN" sz="2400" dirty="0"/>
              <a:t>Speaker</a:t>
            </a:r>
          </a:p>
        </p:txBody>
      </p:sp>
      <p:sp>
        <p:nvSpPr>
          <p:cNvPr id="5" name="Text Placeholder 4">
            <a:extLst>
              <a:ext uri="{FF2B5EF4-FFF2-40B4-BE49-F238E27FC236}">
                <a16:creationId xmlns:a16="http://schemas.microsoft.com/office/drawing/2014/main" id="{858378FC-7BE7-46B7-89D7-C6B61B5DB0F2}"/>
              </a:ext>
            </a:extLst>
          </p:cNvPr>
          <p:cNvSpPr>
            <a:spLocks noGrp="1"/>
          </p:cNvSpPr>
          <p:nvPr>
            <p:ph type="body" sz="quarter" idx="15"/>
          </p:nvPr>
        </p:nvSpPr>
        <p:spPr>
          <a:xfrm>
            <a:off x="5359078" y="808892"/>
            <a:ext cx="6121722" cy="2580364"/>
          </a:xfrm>
        </p:spPr>
        <p:txBody>
          <a:bodyPr/>
          <a:lstStyle/>
          <a:p>
            <a:pPr marL="285750" indent="-285750" algn="l">
              <a:buFont typeface="Arial" panose="020B0604020202020204" pitchFamily="34" charset="0"/>
              <a:buChar char="•"/>
            </a:pPr>
            <a:r>
              <a:rPr lang="en-US" sz="1800" b="0" i="0" u="none" strike="noStrike" baseline="0" dirty="0"/>
              <a:t>The Speaker is elected by the Lok Sabha from amongst its members (as soon as may be, after its first sitting).</a:t>
            </a:r>
          </a:p>
          <a:p>
            <a:pPr marL="285750" indent="-285750">
              <a:buFont typeface="Arial" panose="020B0604020202020204" pitchFamily="34" charset="0"/>
              <a:buChar char="•"/>
            </a:pPr>
            <a:r>
              <a:rPr lang="en-US" sz="1800" dirty="0">
                <a:ea typeface="Cambria" panose="02040503050406030204" pitchFamily="18" charset="0"/>
              </a:rPr>
              <a:t>The Speaker remains in its office during the life of the Lok Sabha. It vacates office earlier in any </a:t>
            </a:r>
            <a:r>
              <a:rPr lang="en-IN" sz="1800" dirty="0">
                <a:ea typeface="Cambria" panose="02040503050406030204" pitchFamily="18" charset="0"/>
              </a:rPr>
              <a:t>of the following cases:</a:t>
            </a:r>
          </a:p>
          <a:p>
            <a:pPr marL="742950" lvl="1" indent="-285750">
              <a:buFont typeface="Wingdings" panose="05000000000000000000" pitchFamily="2" charset="2"/>
              <a:buChar char="ü"/>
            </a:pPr>
            <a:r>
              <a:rPr lang="en-US" sz="1600" dirty="0">
                <a:ea typeface="Cambria" panose="02040503050406030204" pitchFamily="18" charset="0"/>
              </a:rPr>
              <a:t>If he ceases to be member of Lok Sabha;</a:t>
            </a:r>
          </a:p>
          <a:p>
            <a:pPr marL="742950" lvl="1" indent="-285750">
              <a:buFont typeface="Wingdings" panose="05000000000000000000" pitchFamily="2" charset="2"/>
              <a:buChar char="ü"/>
            </a:pPr>
            <a:r>
              <a:rPr lang="en-US" sz="1600" dirty="0">
                <a:ea typeface="Cambria" panose="02040503050406030204" pitchFamily="18" charset="0"/>
              </a:rPr>
              <a:t>If he resigns by writing to the Deputy Speaker;</a:t>
            </a:r>
          </a:p>
          <a:p>
            <a:pPr marL="742950" lvl="1" indent="-285750">
              <a:buFont typeface="Wingdings" panose="05000000000000000000" pitchFamily="2" charset="2"/>
              <a:buChar char="ü"/>
            </a:pPr>
            <a:r>
              <a:rPr lang="en-US" sz="1600" dirty="0">
                <a:ea typeface="Cambria" panose="02040503050406030204" pitchFamily="18" charset="0"/>
              </a:rPr>
              <a:t>If he is removed by a resolution passed by a majority of all the members of the Lok Sabha. Such a resolution can be moved only after giving 14 days advance notice.</a:t>
            </a:r>
            <a:endParaRPr lang="en-IN" sz="1600" dirty="0">
              <a:ea typeface="Cambria" panose="02040503050406030204" pitchFamily="18" charset="0"/>
            </a:endParaRPr>
          </a:p>
          <a:p>
            <a:pPr algn="l"/>
            <a:endParaRPr lang="en-IN" dirty="0"/>
          </a:p>
        </p:txBody>
      </p:sp>
      <p:sp>
        <p:nvSpPr>
          <p:cNvPr id="6" name="Text Placeholder 5">
            <a:extLst>
              <a:ext uri="{FF2B5EF4-FFF2-40B4-BE49-F238E27FC236}">
                <a16:creationId xmlns:a16="http://schemas.microsoft.com/office/drawing/2014/main" id="{90E17071-8B0B-4C49-AD26-B2EBDA36A1BA}"/>
              </a:ext>
            </a:extLst>
          </p:cNvPr>
          <p:cNvSpPr>
            <a:spLocks noGrp="1"/>
          </p:cNvSpPr>
          <p:nvPr>
            <p:ph type="body" sz="quarter" idx="16"/>
          </p:nvPr>
        </p:nvSpPr>
        <p:spPr/>
        <p:txBody>
          <a:bodyPr>
            <a:normAutofit/>
          </a:bodyPr>
          <a:lstStyle/>
          <a:p>
            <a:pPr algn="ctr"/>
            <a:r>
              <a:rPr lang="en-US" b="1" i="1" dirty="0"/>
              <a:t>Each House of Parliament has its own presiding officer. There is a Speaker and a Deputy Speaker for the Lok Sabha and a Chairman and a Deputy Chairman for the Rajya Sabha.</a:t>
            </a:r>
            <a:endParaRPr lang="en-IN" b="1" i="1" dirty="0"/>
          </a:p>
        </p:txBody>
      </p:sp>
      <p:pic>
        <p:nvPicPr>
          <p:cNvPr id="8" name="Picture 7">
            <a:extLst>
              <a:ext uri="{FF2B5EF4-FFF2-40B4-BE49-F238E27FC236}">
                <a16:creationId xmlns:a16="http://schemas.microsoft.com/office/drawing/2014/main" id="{13D28493-416A-4517-A99D-8C8F031DD864}"/>
              </a:ext>
            </a:extLst>
          </p:cNvPr>
          <p:cNvPicPr>
            <a:picLocks noChangeAspect="1"/>
          </p:cNvPicPr>
          <p:nvPr/>
        </p:nvPicPr>
        <p:blipFill>
          <a:blip r:embed="rId2"/>
          <a:stretch>
            <a:fillRect/>
          </a:stretch>
        </p:blipFill>
        <p:spPr>
          <a:xfrm>
            <a:off x="5359078" y="3468744"/>
            <a:ext cx="5769633" cy="3230994"/>
          </a:xfrm>
          <a:prstGeom prst="rect">
            <a:avLst/>
          </a:prstGeom>
        </p:spPr>
      </p:pic>
    </p:spTree>
    <p:extLst>
      <p:ext uri="{BB962C8B-B14F-4D97-AF65-F5344CB8AC3E}">
        <p14:creationId xmlns:p14="http://schemas.microsoft.com/office/powerpoint/2010/main" val="3935376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6AAA8F93-B47B-4382-82FA-CD1F17050559}"/>
              </a:ext>
            </a:extLst>
          </p:cNvPr>
          <p:cNvSpPr>
            <a:spLocks noGrp="1"/>
          </p:cNvSpPr>
          <p:nvPr>
            <p:ph type="title" idx="4294967295"/>
          </p:nvPr>
        </p:nvSpPr>
        <p:spPr>
          <a:xfrm>
            <a:off x="419832" y="69850"/>
            <a:ext cx="10658476" cy="642327"/>
          </a:xfrm>
        </p:spPr>
        <p:txBody>
          <a:bodyPr>
            <a:normAutofit fontScale="90000"/>
          </a:bodyPr>
          <a:lstStyle/>
          <a:p>
            <a:pPr algn="ctr"/>
            <a:r>
              <a:rPr lang="en-IN" dirty="0"/>
              <a:t>Functions, Roles and Powers  of Speaker</a:t>
            </a:r>
          </a:p>
        </p:txBody>
      </p:sp>
      <p:sp>
        <p:nvSpPr>
          <p:cNvPr id="18" name="Text Placeholder 17">
            <a:extLst>
              <a:ext uri="{FF2B5EF4-FFF2-40B4-BE49-F238E27FC236}">
                <a16:creationId xmlns:a16="http://schemas.microsoft.com/office/drawing/2014/main" id="{9B845C9A-1FC8-4645-A8B0-4E8128228923}"/>
              </a:ext>
            </a:extLst>
          </p:cNvPr>
          <p:cNvSpPr>
            <a:spLocks noGrp="1"/>
          </p:cNvSpPr>
          <p:nvPr>
            <p:ph type="body" sz="quarter" idx="4294967295"/>
          </p:nvPr>
        </p:nvSpPr>
        <p:spPr>
          <a:xfrm>
            <a:off x="501161" y="1547447"/>
            <a:ext cx="10924076" cy="5310553"/>
          </a:xfrm>
        </p:spPr>
        <p:txBody>
          <a:bodyPr>
            <a:normAutofit fontScale="92500" lnSpcReduction="10000"/>
          </a:bodyPr>
          <a:lstStyle/>
          <a:p>
            <a:pPr algn="l"/>
            <a:r>
              <a:rPr lang="en-US" sz="1600" b="0" i="0" u="none" strike="noStrike" baseline="0" dirty="0">
                <a:solidFill>
                  <a:srgbClr val="000000"/>
                </a:solidFill>
              </a:rPr>
              <a:t>He maintains order and decorum in the House for conducting its business and regulating its proceedings. This is his primary responsibility and he has final power in this </a:t>
            </a:r>
            <a:r>
              <a:rPr lang="en-IN" sz="1600" b="0" i="0" u="none" strike="noStrike" baseline="0" dirty="0">
                <a:solidFill>
                  <a:srgbClr val="000000"/>
                </a:solidFill>
              </a:rPr>
              <a:t>regard.</a:t>
            </a:r>
          </a:p>
          <a:p>
            <a:pPr algn="l"/>
            <a:r>
              <a:rPr lang="en-US" sz="1600" b="0" i="0" u="none" strike="noStrike" baseline="0" dirty="0">
                <a:solidFill>
                  <a:srgbClr val="000000"/>
                </a:solidFill>
              </a:rPr>
              <a:t>He is the final interpreter of the provisions of (a) the Constitution of India, (b) the Rules of Procedure and Conduct of Business of Lok Sabha, and (c) the  parliamentary precedents, within the House.</a:t>
            </a:r>
          </a:p>
          <a:p>
            <a:pPr algn="l"/>
            <a:r>
              <a:rPr lang="en-US" sz="1600" b="0" i="0" u="none" strike="noStrike" baseline="0" dirty="0">
                <a:solidFill>
                  <a:srgbClr val="000000"/>
                </a:solidFill>
              </a:rPr>
              <a:t>He adjourns the House or suspends the meeting in absence of a quorum. The quorum to constitute a meeting of the House is one-tenth of the total strength of the House.</a:t>
            </a:r>
          </a:p>
          <a:p>
            <a:pPr algn="l"/>
            <a:r>
              <a:rPr lang="en-US" sz="1600" b="0" i="0" u="none" strike="noStrike" baseline="0" dirty="0">
                <a:solidFill>
                  <a:srgbClr val="000000"/>
                </a:solidFill>
              </a:rPr>
              <a:t>He does not vote in the first instance. But he can exercise a casting vote in the case of a tie. In other words, only when the House is divided equally on any question, the Speaker is entitled to vote. Such vote is called casting vote, and its purpose is to resolve a deadlock.</a:t>
            </a:r>
          </a:p>
          <a:p>
            <a:pPr algn="l"/>
            <a:r>
              <a:rPr lang="en-US" sz="1600" b="0" i="0" u="none" strike="noStrike" baseline="0" dirty="0">
                <a:solidFill>
                  <a:srgbClr val="000000"/>
                </a:solidFill>
              </a:rPr>
              <a:t>He presides over a joint setting of the two Houses of Parliament. Such a sitting is summoned by the President to settle a deadlock between the two Houses on a bill.</a:t>
            </a:r>
          </a:p>
          <a:p>
            <a:pPr algn="l"/>
            <a:r>
              <a:rPr lang="en-US" sz="1600" b="0" i="0" u="none" strike="noStrike" baseline="0" dirty="0">
                <a:solidFill>
                  <a:srgbClr val="000000"/>
                </a:solidFill>
              </a:rPr>
              <a:t>He can allow a ‘secret’ sitting of the House at the request of the Leader of the House. When the House sits in secret, no stranger can be present in the chamber, lobby or galleries except with the permission of the Speaker.</a:t>
            </a:r>
          </a:p>
          <a:p>
            <a:pPr algn="l"/>
            <a:r>
              <a:rPr lang="en-US" sz="1600" b="0" i="0" u="none" strike="noStrike" baseline="0" dirty="0">
                <a:solidFill>
                  <a:srgbClr val="000000"/>
                </a:solidFill>
              </a:rPr>
              <a:t>He decides whether a bill is a money bill or not and his decision on this question is final. When a money bill is transmitted to the Rajya Sabha for recommendation and  presented to the President for assent, the Speaker endorses on the bill his certificate that it is a money bill.</a:t>
            </a:r>
          </a:p>
          <a:p>
            <a:pPr algn="l"/>
            <a:r>
              <a:rPr lang="en-US" sz="1600" b="0" i="0" u="none" strike="noStrike" baseline="0" dirty="0">
                <a:solidFill>
                  <a:srgbClr val="000000"/>
                </a:solidFill>
              </a:rPr>
              <a:t>He decides the questions of disqualification of a member of the Lok Sabha, arising on the ground of defection under the provisions of the Tenth Schedule. In 1992, the Supreme Court ruled that the decision of the Speaker in this regard is </a:t>
            </a:r>
            <a:r>
              <a:rPr lang="en-IN" sz="1600" b="0" i="0" u="none" strike="noStrike" baseline="0" dirty="0">
                <a:solidFill>
                  <a:srgbClr val="000000"/>
                </a:solidFill>
              </a:rPr>
              <a:t>subject to judicial review</a:t>
            </a:r>
            <a:r>
              <a:rPr lang="en-IN" sz="1600" b="0" i="0" u="none" strike="noStrike" baseline="0" dirty="0">
                <a:solidFill>
                  <a:srgbClr val="0000EF"/>
                </a:solidFill>
              </a:rPr>
              <a:t>10 </a:t>
            </a:r>
            <a:r>
              <a:rPr lang="en-IN" sz="1600" b="0" i="0" u="none" strike="noStrike" baseline="0" dirty="0">
                <a:solidFill>
                  <a:srgbClr val="000000"/>
                </a:solidFill>
              </a:rPr>
              <a:t>.</a:t>
            </a:r>
          </a:p>
          <a:p>
            <a:pPr algn="l"/>
            <a:r>
              <a:rPr lang="en-US" sz="1600" b="0" i="0" u="none" strike="noStrike" baseline="0" dirty="0">
                <a:solidFill>
                  <a:srgbClr val="000000"/>
                </a:solidFill>
              </a:rPr>
              <a:t>He acts as the </a:t>
            </a:r>
            <a:r>
              <a:rPr lang="en-US" sz="1600" b="0" i="1" u="none" strike="noStrike" baseline="0" dirty="0">
                <a:solidFill>
                  <a:srgbClr val="000000"/>
                </a:solidFill>
              </a:rPr>
              <a:t>ex-officio </a:t>
            </a:r>
            <a:r>
              <a:rPr lang="en-US" sz="1600" b="0" i="0" u="none" strike="noStrike" baseline="0" dirty="0">
                <a:solidFill>
                  <a:srgbClr val="000000"/>
                </a:solidFill>
              </a:rPr>
              <a:t>chairman of the Indian Parliamentary Group which is a link between the Parliament of India and the various parliaments of the world. He also acts as the </a:t>
            </a:r>
            <a:r>
              <a:rPr lang="en-US" sz="1600" b="0" i="1" u="none" strike="noStrike" baseline="0" dirty="0">
                <a:solidFill>
                  <a:srgbClr val="000000"/>
                </a:solidFill>
              </a:rPr>
              <a:t>ex-officio </a:t>
            </a:r>
            <a:r>
              <a:rPr lang="en-US" sz="1600" b="0" i="0" u="none" strike="noStrike" baseline="0" dirty="0">
                <a:solidFill>
                  <a:srgbClr val="000000"/>
                </a:solidFill>
              </a:rPr>
              <a:t>chairman of the conference of  presiding officers of legislative bodies in the country.</a:t>
            </a:r>
          </a:p>
          <a:p>
            <a:pPr algn="l"/>
            <a:r>
              <a:rPr lang="en-US" sz="1600" b="0" i="0" u="none" strike="noStrike" baseline="0" dirty="0">
                <a:solidFill>
                  <a:srgbClr val="000000"/>
                </a:solidFill>
              </a:rPr>
              <a:t>He appoints the chairman of all the parliamentary committees of the Lok Sabha and supervises their  functioning. He himself is the chairman of the Business Advisory Committee, the Rules Committee and the General </a:t>
            </a:r>
            <a:r>
              <a:rPr lang="en-IN" sz="1600" b="0" i="0" u="none" strike="noStrike" baseline="0" dirty="0">
                <a:solidFill>
                  <a:srgbClr val="000000"/>
                </a:solidFill>
              </a:rPr>
              <a:t>Purpose Committee.</a:t>
            </a:r>
            <a:endParaRPr lang="en-IN" sz="1100" dirty="0"/>
          </a:p>
        </p:txBody>
      </p:sp>
      <p:sp>
        <p:nvSpPr>
          <p:cNvPr id="17" name="Text Placeholder 16">
            <a:extLst>
              <a:ext uri="{FF2B5EF4-FFF2-40B4-BE49-F238E27FC236}">
                <a16:creationId xmlns:a16="http://schemas.microsoft.com/office/drawing/2014/main" id="{142BFE0A-2C28-4CE5-BBAC-F35277B2E677}"/>
              </a:ext>
            </a:extLst>
          </p:cNvPr>
          <p:cNvSpPr>
            <a:spLocks noGrp="1"/>
          </p:cNvSpPr>
          <p:nvPr>
            <p:ph type="body" sz="quarter" idx="4294967295"/>
          </p:nvPr>
        </p:nvSpPr>
        <p:spPr>
          <a:xfrm>
            <a:off x="766762" y="817441"/>
            <a:ext cx="10658475" cy="730006"/>
          </a:xfrm>
        </p:spPr>
        <p:txBody>
          <a:bodyPr>
            <a:normAutofit lnSpcReduction="10000"/>
          </a:bodyPr>
          <a:lstStyle/>
          <a:p>
            <a:pPr marL="0" indent="0" algn="ctr">
              <a:buNone/>
            </a:pPr>
            <a:r>
              <a:rPr lang="en-US" sz="1600" b="0" i="1" u="none" strike="noStrike" baseline="0" dirty="0">
                <a:latin typeface="ArialMT"/>
              </a:rPr>
              <a:t>The Speaker is the head of the Lok Sabha, and its representative. He is the guardian of powers and privileges of the members, the House as a whole and its committees. </a:t>
            </a:r>
            <a:r>
              <a:rPr lang="en-IN" sz="1600" b="0" i="1" u="none" strike="noStrike" baseline="0" dirty="0">
                <a:latin typeface="ArialMT"/>
              </a:rPr>
              <a:t>He is the principal </a:t>
            </a:r>
            <a:r>
              <a:rPr lang="en-US" sz="1600" b="0" i="1" u="none" strike="noStrike" baseline="0" dirty="0">
                <a:latin typeface="ArialMT"/>
              </a:rPr>
              <a:t>spokesman of the House, and his decision in all Parliamentary </a:t>
            </a:r>
            <a:r>
              <a:rPr lang="en-IN" sz="1600" b="0" i="1" u="none" strike="noStrike" baseline="0" dirty="0">
                <a:latin typeface="ArialMT"/>
              </a:rPr>
              <a:t>matters is final.</a:t>
            </a:r>
            <a:endParaRPr lang="en-IN" sz="1800" i="1" dirty="0"/>
          </a:p>
        </p:txBody>
      </p:sp>
    </p:spTree>
    <p:extLst>
      <p:ext uri="{BB962C8B-B14F-4D97-AF65-F5344CB8AC3E}">
        <p14:creationId xmlns:p14="http://schemas.microsoft.com/office/powerpoint/2010/main" val="16457570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818B8-5E1B-46F5-83DE-2D75581C942B}"/>
              </a:ext>
            </a:extLst>
          </p:cNvPr>
          <p:cNvSpPr>
            <a:spLocks noGrp="1"/>
          </p:cNvSpPr>
          <p:nvPr>
            <p:ph type="title"/>
          </p:nvPr>
        </p:nvSpPr>
        <p:spPr/>
        <p:txBody>
          <a:bodyPr>
            <a:normAutofit/>
          </a:bodyPr>
          <a:lstStyle/>
          <a:p>
            <a:r>
              <a:rPr lang="en-IN" sz="4000" b="1" dirty="0">
                <a:latin typeface="Cambria" panose="02040503050406030204" pitchFamily="18" charset="0"/>
                <a:ea typeface="Cambria" panose="02040503050406030204" pitchFamily="18" charset="0"/>
              </a:rPr>
              <a:t>LEGISLATIVE PROCEDURE IN PARLIAMENT</a:t>
            </a:r>
          </a:p>
        </p:txBody>
      </p:sp>
      <p:sp>
        <p:nvSpPr>
          <p:cNvPr id="3" name="Content Placeholder 2">
            <a:extLst>
              <a:ext uri="{FF2B5EF4-FFF2-40B4-BE49-F238E27FC236}">
                <a16:creationId xmlns:a16="http://schemas.microsoft.com/office/drawing/2014/main" id="{E202DBDB-C43C-4A24-9CEF-6F8EC26566DB}"/>
              </a:ext>
            </a:extLst>
          </p:cNvPr>
          <p:cNvSpPr>
            <a:spLocks noGrp="1"/>
          </p:cNvSpPr>
          <p:nvPr>
            <p:ph idx="1"/>
          </p:nvPr>
        </p:nvSpPr>
        <p:spPr/>
        <p:txBody>
          <a:bodyPr>
            <a:normAutofit/>
          </a:bodyPr>
          <a:lstStyle/>
          <a:p>
            <a:pPr algn="l"/>
            <a:r>
              <a:rPr lang="en-US" sz="2400" b="0" i="0" u="none" strike="noStrike" baseline="0" dirty="0">
                <a:latin typeface="Cambria" panose="02040503050406030204" pitchFamily="18" charset="0"/>
                <a:ea typeface="Cambria" panose="02040503050406030204" pitchFamily="18" charset="0"/>
              </a:rPr>
              <a:t>The legislative procedure is identical in both the Houses of Parliament. Every bill has to pass through the same stages in each House. A bill is a proposal for legislation and it becomes an act or law when duly enacted.</a:t>
            </a:r>
          </a:p>
          <a:p>
            <a:pPr algn="l"/>
            <a:r>
              <a:rPr lang="en-US" sz="2400" b="0" i="0" u="none" strike="noStrike" baseline="0" dirty="0">
                <a:latin typeface="Cambria" panose="02040503050406030204" pitchFamily="18" charset="0"/>
                <a:ea typeface="Cambria" panose="02040503050406030204" pitchFamily="18" charset="0"/>
              </a:rPr>
              <a:t>The bills introduced in the Parliament can also be classified into </a:t>
            </a:r>
            <a:r>
              <a:rPr lang="en-IN" sz="2400" b="0" i="0" u="none" strike="noStrike" baseline="0" dirty="0">
                <a:latin typeface="Cambria" panose="02040503050406030204" pitchFamily="18" charset="0"/>
                <a:ea typeface="Cambria" panose="02040503050406030204" pitchFamily="18" charset="0"/>
              </a:rPr>
              <a:t>four categories:</a:t>
            </a:r>
          </a:p>
          <a:p>
            <a:pPr lvl="1"/>
            <a:r>
              <a:rPr lang="en-US" sz="1800" b="0" i="0" u="none" strike="noStrike" baseline="0" dirty="0">
                <a:latin typeface="Cambria" panose="02040503050406030204" pitchFamily="18" charset="0"/>
                <a:ea typeface="Cambria" panose="02040503050406030204" pitchFamily="18" charset="0"/>
              </a:rPr>
              <a:t>1. Ordinary bills, which are concerned with any matter other </a:t>
            </a:r>
            <a:r>
              <a:rPr lang="en-IN" sz="1800" b="0" i="0" u="none" strike="noStrike" baseline="0" dirty="0">
                <a:latin typeface="Cambria" panose="02040503050406030204" pitchFamily="18" charset="0"/>
                <a:ea typeface="Cambria" panose="02040503050406030204" pitchFamily="18" charset="0"/>
              </a:rPr>
              <a:t>than financial subjects.</a:t>
            </a:r>
          </a:p>
          <a:p>
            <a:pPr lvl="1"/>
            <a:r>
              <a:rPr lang="en-US" sz="1800" b="0" i="0" u="none" strike="noStrike" baseline="0" dirty="0">
                <a:latin typeface="Cambria" panose="02040503050406030204" pitchFamily="18" charset="0"/>
                <a:ea typeface="Cambria" panose="02040503050406030204" pitchFamily="18" charset="0"/>
              </a:rPr>
              <a:t>2. Money bills, which are concerned with the financial matters </a:t>
            </a:r>
            <a:r>
              <a:rPr lang="en-IN" sz="1800" b="0" i="0" u="none" strike="noStrike" baseline="0" dirty="0">
                <a:latin typeface="Cambria" panose="02040503050406030204" pitchFamily="18" charset="0"/>
                <a:ea typeface="Cambria" panose="02040503050406030204" pitchFamily="18" charset="0"/>
              </a:rPr>
              <a:t>like taxation, public expenditure, etc.</a:t>
            </a:r>
          </a:p>
          <a:p>
            <a:pPr lvl="1"/>
            <a:r>
              <a:rPr lang="en-US" sz="1800" b="0" i="0" u="none" strike="noStrike" baseline="0" dirty="0">
                <a:latin typeface="Cambria" panose="02040503050406030204" pitchFamily="18" charset="0"/>
                <a:ea typeface="Cambria" panose="02040503050406030204" pitchFamily="18" charset="0"/>
              </a:rPr>
              <a:t>3. Financial bills, which are also concerned with financial matters (but are different from money bills).</a:t>
            </a:r>
          </a:p>
          <a:p>
            <a:pPr lvl="1"/>
            <a:r>
              <a:rPr lang="en-US" sz="1800" b="0" i="0" u="none" strike="noStrike" baseline="0" dirty="0">
                <a:latin typeface="Cambria" panose="02040503050406030204" pitchFamily="18" charset="0"/>
                <a:ea typeface="Cambria" panose="02040503050406030204" pitchFamily="18" charset="0"/>
              </a:rPr>
              <a:t>4. Constitution amendment bills, which are concerned with the amendment of the provisions of the Constitution.</a:t>
            </a:r>
          </a:p>
          <a:p>
            <a:endParaRPr lang="en-IN" sz="3600" dirty="0"/>
          </a:p>
        </p:txBody>
      </p:sp>
    </p:spTree>
    <p:extLst>
      <p:ext uri="{BB962C8B-B14F-4D97-AF65-F5344CB8AC3E}">
        <p14:creationId xmlns:p14="http://schemas.microsoft.com/office/powerpoint/2010/main" val="79647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2C78C5-F259-4932-AB9C-C49C03881BCE}"/>
              </a:ext>
            </a:extLst>
          </p:cNvPr>
          <p:cNvSpPr>
            <a:spLocks noGrp="1"/>
          </p:cNvSpPr>
          <p:nvPr>
            <p:ph type="title"/>
          </p:nvPr>
        </p:nvSpPr>
        <p:spPr/>
        <p:txBody>
          <a:bodyPr>
            <a:normAutofit/>
          </a:bodyPr>
          <a:lstStyle/>
          <a:p>
            <a:r>
              <a:rPr lang="en-IN" sz="4000" b="1" dirty="0">
                <a:latin typeface="Cambria" panose="02040503050406030204" pitchFamily="18" charset="0"/>
                <a:ea typeface="Cambria" panose="02040503050406030204" pitchFamily="18" charset="0"/>
              </a:rPr>
              <a:t>DEVICES OF PARLIAMENTARY PROCEEDINGS</a:t>
            </a:r>
          </a:p>
        </p:txBody>
      </p:sp>
      <p:sp>
        <p:nvSpPr>
          <p:cNvPr id="4" name="Content Placeholder 3">
            <a:extLst>
              <a:ext uri="{FF2B5EF4-FFF2-40B4-BE49-F238E27FC236}">
                <a16:creationId xmlns:a16="http://schemas.microsoft.com/office/drawing/2014/main" id="{FD05E7C3-519A-4849-B6BB-548A2DC47B1B}"/>
              </a:ext>
            </a:extLst>
          </p:cNvPr>
          <p:cNvSpPr>
            <a:spLocks noGrp="1"/>
          </p:cNvSpPr>
          <p:nvPr>
            <p:ph idx="1"/>
          </p:nvPr>
        </p:nvSpPr>
        <p:spPr/>
        <p:txBody>
          <a:bodyPr>
            <a:normAutofit/>
          </a:bodyPr>
          <a:lstStyle/>
          <a:p>
            <a:r>
              <a:rPr lang="en-IN" sz="2400" i="0" u="none" strike="noStrike" baseline="0" dirty="0">
                <a:latin typeface="Cambria" panose="02040503050406030204" pitchFamily="18" charset="0"/>
                <a:ea typeface="Cambria" panose="02040503050406030204" pitchFamily="18" charset="0"/>
              </a:rPr>
              <a:t>Question Hour</a:t>
            </a:r>
          </a:p>
          <a:p>
            <a:r>
              <a:rPr lang="en-IN" sz="2400" i="0" u="none" strike="noStrike" baseline="0" dirty="0">
                <a:latin typeface="Cambria" panose="02040503050406030204" pitchFamily="18" charset="0"/>
                <a:ea typeface="Cambria" panose="02040503050406030204" pitchFamily="18" charset="0"/>
              </a:rPr>
              <a:t>Zero Hour</a:t>
            </a:r>
            <a:endParaRPr lang="en-IN" sz="2400" dirty="0">
              <a:latin typeface="Cambria" panose="02040503050406030204" pitchFamily="18" charset="0"/>
              <a:ea typeface="Cambria" panose="02040503050406030204" pitchFamily="18" charset="0"/>
            </a:endParaRPr>
          </a:p>
          <a:p>
            <a:r>
              <a:rPr lang="en-IN" sz="2400" i="0" u="none" strike="noStrike" baseline="0" dirty="0">
                <a:latin typeface="Cambria" panose="02040503050406030204" pitchFamily="18" charset="0"/>
                <a:ea typeface="Cambria" panose="02040503050406030204" pitchFamily="18" charset="0"/>
              </a:rPr>
              <a:t>Motions</a:t>
            </a:r>
          </a:p>
          <a:p>
            <a:pPr lvl="1"/>
            <a:r>
              <a:rPr lang="en-IN" sz="2000" i="0" u="none" strike="noStrike" baseline="0" dirty="0">
                <a:latin typeface="Cambria" panose="02040503050406030204" pitchFamily="18" charset="0"/>
                <a:ea typeface="Cambria" panose="02040503050406030204" pitchFamily="18" charset="0"/>
              </a:rPr>
              <a:t>Closure Motion</a:t>
            </a:r>
            <a:endParaRPr lang="en-IN" sz="2000" dirty="0">
              <a:latin typeface="Cambria" panose="02040503050406030204" pitchFamily="18" charset="0"/>
              <a:ea typeface="Cambria" panose="02040503050406030204" pitchFamily="18" charset="0"/>
            </a:endParaRPr>
          </a:p>
          <a:p>
            <a:pPr lvl="1"/>
            <a:r>
              <a:rPr lang="en-IN" sz="2000" i="0" u="none" strike="noStrike" baseline="0" dirty="0">
                <a:latin typeface="Cambria" panose="02040503050406030204" pitchFamily="18" charset="0"/>
                <a:ea typeface="Cambria" panose="02040503050406030204" pitchFamily="18" charset="0"/>
              </a:rPr>
              <a:t>Privilege Motion</a:t>
            </a:r>
          </a:p>
          <a:p>
            <a:pPr lvl="1"/>
            <a:r>
              <a:rPr lang="en-IN" sz="2000" i="0" u="none" strike="noStrike" baseline="0" dirty="0">
                <a:latin typeface="Cambria" panose="02040503050406030204" pitchFamily="18" charset="0"/>
                <a:ea typeface="Cambria" panose="02040503050406030204" pitchFamily="18" charset="0"/>
              </a:rPr>
              <a:t>Calling Attention Motion</a:t>
            </a:r>
            <a:endParaRPr lang="en-IN" sz="2000" dirty="0">
              <a:latin typeface="Cambria" panose="02040503050406030204" pitchFamily="18" charset="0"/>
              <a:ea typeface="Cambria" panose="02040503050406030204" pitchFamily="18" charset="0"/>
            </a:endParaRPr>
          </a:p>
          <a:p>
            <a:pPr lvl="1"/>
            <a:r>
              <a:rPr lang="en-IN" sz="2000" i="0" u="none" strike="noStrike" baseline="0" dirty="0">
                <a:latin typeface="Cambria" panose="02040503050406030204" pitchFamily="18" charset="0"/>
                <a:ea typeface="Cambria" panose="02040503050406030204" pitchFamily="18" charset="0"/>
              </a:rPr>
              <a:t>Adjournment Motion</a:t>
            </a:r>
          </a:p>
          <a:p>
            <a:pPr lvl="1"/>
            <a:r>
              <a:rPr lang="en-IN" sz="2000" i="0" u="none" strike="noStrike" baseline="0" dirty="0">
                <a:latin typeface="Cambria" panose="02040503050406030204" pitchFamily="18" charset="0"/>
                <a:ea typeface="Cambria" panose="02040503050406030204" pitchFamily="18" charset="0"/>
              </a:rPr>
              <a:t>No-Confidence Motion</a:t>
            </a:r>
            <a:endParaRPr lang="en-IN" sz="2000" dirty="0">
              <a:latin typeface="Cambria" panose="02040503050406030204" pitchFamily="18" charset="0"/>
              <a:ea typeface="Cambria" panose="02040503050406030204" pitchFamily="18" charset="0"/>
            </a:endParaRPr>
          </a:p>
          <a:p>
            <a:pPr lvl="1"/>
            <a:r>
              <a:rPr lang="en-IN" sz="2000" i="0" u="none" strike="noStrike" baseline="0" dirty="0">
                <a:latin typeface="Cambria" panose="02040503050406030204" pitchFamily="18" charset="0"/>
                <a:ea typeface="Cambria" panose="02040503050406030204" pitchFamily="18" charset="0"/>
              </a:rPr>
              <a:t>Confidence Motion</a:t>
            </a:r>
            <a:endParaRPr lang="en-IN" sz="28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89407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95753" y="1676399"/>
            <a:ext cx="10093569" cy="5102469"/>
          </a:xfrm>
        </p:spPr>
        <p:txBody>
          <a:bodyPr>
            <a:normAutofit/>
          </a:bodyPr>
          <a:lstStyle/>
          <a:p>
            <a:r>
              <a:rPr lang="en-US" b="1" dirty="0">
                <a:latin typeface="Cambria" panose="02040503050406030204" pitchFamily="18" charset="0"/>
                <a:ea typeface="Cambria" panose="02040503050406030204" pitchFamily="18" charset="0"/>
              </a:rPr>
              <a:t>Question Hour</a:t>
            </a:r>
          </a:p>
          <a:p>
            <a:pPr lvl="1"/>
            <a:r>
              <a:rPr lang="en-US" dirty="0">
                <a:latin typeface="Cambria" panose="02040503050406030204" pitchFamily="18" charset="0"/>
                <a:ea typeface="Cambria" panose="02040503050406030204" pitchFamily="18" charset="0"/>
              </a:rPr>
              <a:t>The first hour of every parliamentary sitting is slotted for this. During this time, the members ask questions and the ministers usually give answers. The questions are of three kinds, namely, starred, unstarred and short notice</a:t>
            </a:r>
          </a:p>
          <a:p>
            <a:r>
              <a:rPr lang="en-US" dirty="0">
                <a:latin typeface="Cambria" panose="02040503050406030204" pitchFamily="18" charset="0"/>
                <a:ea typeface="Cambria" panose="02040503050406030204" pitchFamily="18" charset="0"/>
              </a:rPr>
              <a:t>A </a:t>
            </a:r>
            <a:r>
              <a:rPr lang="en-US" b="1" dirty="0">
                <a:latin typeface="Cambria" panose="02040503050406030204" pitchFamily="18" charset="0"/>
                <a:ea typeface="Cambria" panose="02040503050406030204" pitchFamily="18" charset="0"/>
              </a:rPr>
              <a:t>starred question (distinguished by an asterisk) requires an </a:t>
            </a:r>
            <a:r>
              <a:rPr lang="en-US" dirty="0">
                <a:latin typeface="Cambria" panose="02040503050406030204" pitchFamily="18" charset="0"/>
                <a:ea typeface="Cambria" panose="02040503050406030204" pitchFamily="18" charset="0"/>
              </a:rPr>
              <a:t>oral answer and hence supplementary questions can follow.</a:t>
            </a:r>
          </a:p>
          <a:p>
            <a:r>
              <a:rPr lang="en-US" dirty="0">
                <a:latin typeface="Cambria" panose="02040503050406030204" pitchFamily="18" charset="0"/>
                <a:ea typeface="Cambria" panose="02040503050406030204" pitchFamily="18" charset="0"/>
              </a:rPr>
              <a:t>An </a:t>
            </a:r>
            <a:r>
              <a:rPr lang="en-US" b="1" dirty="0">
                <a:latin typeface="Cambria" panose="02040503050406030204" pitchFamily="18" charset="0"/>
                <a:ea typeface="Cambria" panose="02040503050406030204" pitchFamily="18" charset="0"/>
              </a:rPr>
              <a:t>unstarred question, on the other hand, requires a written </a:t>
            </a:r>
            <a:r>
              <a:rPr lang="en-US" dirty="0">
                <a:latin typeface="Cambria" panose="02040503050406030204" pitchFamily="18" charset="0"/>
                <a:ea typeface="Cambria" panose="02040503050406030204" pitchFamily="18" charset="0"/>
              </a:rPr>
              <a:t>answer and hence, supplementary questions cannot follow.</a:t>
            </a:r>
          </a:p>
          <a:p>
            <a:r>
              <a:rPr lang="en-US" dirty="0">
                <a:latin typeface="Cambria" panose="02040503050406030204" pitchFamily="18" charset="0"/>
                <a:ea typeface="Cambria" panose="02040503050406030204" pitchFamily="18" charset="0"/>
              </a:rPr>
              <a:t>A </a:t>
            </a:r>
            <a:r>
              <a:rPr lang="en-US" b="1" dirty="0">
                <a:latin typeface="Cambria" panose="02040503050406030204" pitchFamily="18" charset="0"/>
                <a:ea typeface="Cambria" panose="02040503050406030204" pitchFamily="18" charset="0"/>
              </a:rPr>
              <a:t>short notice question is one that is asked by giving a notice </a:t>
            </a:r>
            <a:r>
              <a:rPr lang="en-US" dirty="0">
                <a:latin typeface="Cambria" panose="02040503050406030204" pitchFamily="18" charset="0"/>
                <a:ea typeface="Cambria" panose="02040503050406030204" pitchFamily="18" charset="0"/>
              </a:rPr>
              <a:t>of less than ten days. It is answered orally.</a:t>
            </a:r>
          </a:p>
        </p:txBody>
      </p:sp>
      <p:sp>
        <p:nvSpPr>
          <p:cNvPr id="3" name="Title 2"/>
          <p:cNvSpPr>
            <a:spLocks noGrp="1"/>
          </p:cNvSpPr>
          <p:nvPr>
            <p:ph type="title"/>
          </p:nvPr>
        </p:nvSpPr>
        <p:spPr/>
        <p:txBody>
          <a:bodyPr>
            <a:normAutofit/>
          </a:bodyPr>
          <a:lstStyle/>
          <a:p>
            <a:r>
              <a:rPr sz="4000" b="1" dirty="0">
                <a:latin typeface="Cambria" panose="02040503050406030204" pitchFamily="18" charset="0"/>
                <a:ea typeface="Cambria" panose="02040503050406030204" pitchFamily="18" charset="0"/>
              </a:rPr>
              <a:t>DEVICES OF PARLIAMENTARY</a:t>
            </a:r>
            <a:r>
              <a:rPr lang="en-US" sz="4000" b="1" dirty="0">
                <a:latin typeface="Cambria" panose="02040503050406030204" pitchFamily="18" charset="0"/>
                <a:ea typeface="Cambria" panose="02040503050406030204" pitchFamily="18" charset="0"/>
              </a:rPr>
              <a:t> </a:t>
            </a:r>
            <a:r>
              <a:rPr sz="4000" b="1" dirty="0">
                <a:latin typeface="Cambria" panose="02040503050406030204" pitchFamily="18" charset="0"/>
                <a:ea typeface="Cambria" panose="02040503050406030204" pitchFamily="18" charset="0"/>
              </a:rPr>
              <a:t>PROCEEDINGS</a:t>
            </a:r>
            <a:endParaRPr lang="en-US" sz="4000" dirty="0">
              <a:latin typeface="Cambria" panose="02040503050406030204" pitchFamily="18" charset="0"/>
              <a:ea typeface="Cambria" panose="020405030504060302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B6BDE9-3C5B-4199-AF30-430496BC7B07}"/>
              </a:ext>
            </a:extLst>
          </p:cNvPr>
          <p:cNvSpPr>
            <a:spLocks noGrp="1"/>
          </p:cNvSpPr>
          <p:nvPr>
            <p:ph type="title"/>
          </p:nvPr>
        </p:nvSpPr>
        <p:spPr/>
        <p:txBody>
          <a:bodyPr/>
          <a:lstStyle/>
          <a:p>
            <a:r>
              <a:rPr lang="en-US" b="1" dirty="0">
                <a:latin typeface="Cambria" panose="02040503050406030204" pitchFamily="18" charset="0"/>
                <a:ea typeface="Cambria" panose="02040503050406030204" pitchFamily="18" charset="0"/>
              </a:rPr>
              <a:t>Zero Hour</a:t>
            </a:r>
            <a:endParaRPr lang="en-IN" dirty="0">
              <a:latin typeface="Cambria" panose="02040503050406030204" pitchFamily="18" charset="0"/>
              <a:ea typeface="Cambria" panose="02040503050406030204" pitchFamily="18" charset="0"/>
            </a:endParaRPr>
          </a:p>
        </p:txBody>
      </p:sp>
      <p:sp>
        <p:nvSpPr>
          <p:cNvPr id="2" name="Content Placeholder 1"/>
          <p:cNvSpPr>
            <a:spLocks noGrp="1"/>
          </p:cNvSpPr>
          <p:nvPr>
            <p:ph idx="1"/>
          </p:nvPr>
        </p:nvSpPr>
        <p:spPr/>
        <p:txBody>
          <a:bodyPr>
            <a:normAutofit/>
          </a:bodyPr>
          <a:lstStyle/>
          <a:p>
            <a:r>
              <a:rPr lang="en-US" dirty="0">
                <a:latin typeface="Cambria" panose="02040503050406030204" pitchFamily="18" charset="0"/>
                <a:ea typeface="Cambria" panose="02040503050406030204" pitchFamily="18" charset="0"/>
              </a:rPr>
              <a:t>Unlike the question hour, the zero hour is not mentioned in the Rules of Procedure. Thus it is an informal device available to the members of the Parliament to raise matters without any prior notice. </a:t>
            </a:r>
          </a:p>
          <a:p>
            <a:r>
              <a:rPr lang="en-US" dirty="0">
                <a:latin typeface="Cambria" panose="02040503050406030204" pitchFamily="18" charset="0"/>
                <a:ea typeface="Cambria" panose="02040503050406030204" pitchFamily="18" charset="0"/>
              </a:rPr>
              <a:t>The zero hour starts immediately after the question hour and lasts until the agenda for the day (</a:t>
            </a:r>
            <a:r>
              <a:rPr lang="en-US" dirty="0" err="1">
                <a:latin typeface="Cambria" panose="02040503050406030204" pitchFamily="18" charset="0"/>
                <a:ea typeface="Cambria" panose="02040503050406030204" pitchFamily="18" charset="0"/>
              </a:rPr>
              <a:t>ie</a:t>
            </a:r>
            <a:r>
              <a:rPr lang="en-US" dirty="0">
                <a:latin typeface="Cambria" panose="02040503050406030204" pitchFamily="18" charset="0"/>
                <a:ea typeface="Cambria" panose="02040503050406030204" pitchFamily="18" charset="0"/>
              </a:rPr>
              <a:t>, regular business of the House) is taken up. </a:t>
            </a:r>
          </a:p>
          <a:p>
            <a:r>
              <a:rPr lang="en-US" dirty="0">
                <a:latin typeface="Cambria" panose="02040503050406030204" pitchFamily="18" charset="0"/>
                <a:ea typeface="Cambria" panose="02040503050406030204" pitchFamily="18" charset="0"/>
              </a:rPr>
              <a:t>In other words, the time gap between the question hour and the agenda is known as zero hour. It is an Indian innovation in the field of parliamentary procedures and has been in existence since 1962.</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1784838"/>
            <a:ext cx="8229600" cy="2848708"/>
          </a:xfrm>
        </p:spPr>
        <p:txBody>
          <a:bodyPr/>
          <a:lstStyle/>
          <a:p>
            <a:r>
              <a:rPr lang="en-US" dirty="0">
                <a:latin typeface="Cambria" panose="02040503050406030204" pitchFamily="18" charset="0"/>
                <a:ea typeface="Cambria" panose="02040503050406030204" pitchFamily="18" charset="0"/>
              </a:rPr>
              <a:t>No discussion on a matter of general public importance can take place except on a motion made with the consent of the presiding officer. The House expresses its decisions or opinions on various issues through the adoption or rejection of motions moved by either ministers or private members.</a:t>
            </a:r>
          </a:p>
          <a:p>
            <a:endParaRPr lang="en-US" dirty="0">
              <a:latin typeface="Cambria" panose="02040503050406030204" pitchFamily="18" charset="0"/>
              <a:ea typeface="Cambria" panose="02040503050406030204" pitchFamily="18" charset="0"/>
            </a:endParaRPr>
          </a:p>
        </p:txBody>
      </p:sp>
      <p:sp>
        <p:nvSpPr>
          <p:cNvPr id="3" name="Title 2"/>
          <p:cNvSpPr>
            <a:spLocks noGrp="1"/>
          </p:cNvSpPr>
          <p:nvPr>
            <p:ph type="title"/>
          </p:nvPr>
        </p:nvSpPr>
        <p:spPr/>
        <p:txBody>
          <a:bodyPr/>
          <a:lstStyle/>
          <a:p>
            <a:r>
              <a:rPr b="1" dirty="0">
                <a:latin typeface="Cambria" panose="02040503050406030204" pitchFamily="18" charset="0"/>
                <a:ea typeface="Cambria" panose="02040503050406030204" pitchFamily="18" charset="0"/>
              </a:rPr>
              <a:t>Motions</a:t>
            </a:r>
            <a:endParaRPr lang="en-US" dirty="0">
              <a:latin typeface="Cambria" panose="02040503050406030204" pitchFamily="18" charset="0"/>
              <a:ea typeface="Cambria" panose="020405030504060302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825625"/>
            <a:ext cx="10515600" cy="4601552"/>
          </a:xfrm>
        </p:spPr>
        <p:txBody>
          <a:bodyPr>
            <a:normAutofit/>
          </a:bodyPr>
          <a:lstStyle/>
          <a:p>
            <a:r>
              <a:rPr lang="en-US" dirty="0">
                <a:latin typeface="Cambria" panose="02040503050406030204" pitchFamily="18" charset="0"/>
                <a:ea typeface="Cambria" panose="02040503050406030204" pitchFamily="18" charset="0"/>
              </a:rPr>
              <a:t>It is a motion moved by a member to cut short the debate on a matter before the House. If the motion is approved by the House, debate is stopped forthwith and the matter is put to vote. There are four kinds of closure motions.</a:t>
            </a:r>
          </a:p>
          <a:p>
            <a:pPr lvl="1"/>
            <a:r>
              <a:rPr lang="en-US" b="1" i="1" dirty="0">
                <a:latin typeface="Cambria" panose="02040503050406030204" pitchFamily="18" charset="0"/>
                <a:ea typeface="Cambria" panose="02040503050406030204" pitchFamily="18" charset="0"/>
              </a:rPr>
              <a:t>Simple Closure: </a:t>
            </a:r>
            <a:r>
              <a:rPr lang="en-US" i="1" dirty="0">
                <a:latin typeface="Cambria" panose="02040503050406030204" pitchFamily="18" charset="0"/>
                <a:ea typeface="Cambria" panose="02040503050406030204" pitchFamily="18" charset="0"/>
              </a:rPr>
              <a:t>It is one when a member moves that the </a:t>
            </a:r>
            <a:r>
              <a:rPr lang="en-US" dirty="0">
                <a:latin typeface="Cambria" panose="02040503050406030204" pitchFamily="18" charset="0"/>
                <a:ea typeface="Cambria" panose="02040503050406030204" pitchFamily="18" charset="0"/>
              </a:rPr>
              <a:t>‘matter having been sufficiently discussed be now put to vote’.</a:t>
            </a:r>
          </a:p>
          <a:p>
            <a:pPr lvl="1"/>
            <a:r>
              <a:rPr lang="en-US" b="1" i="1" dirty="0">
                <a:latin typeface="Cambria" panose="02040503050406030204" pitchFamily="18" charset="0"/>
                <a:ea typeface="Cambria" panose="02040503050406030204" pitchFamily="18" charset="0"/>
              </a:rPr>
              <a:t>Closure by Compartments: </a:t>
            </a:r>
            <a:r>
              <a:rPr lang="en-US" i="1" dirty="0">
                <a:latin typeface="Cambria" panose="02040503050406030204" pitchFamily="18" charset="0"/>
                <a:ea typeface="Cambria" panose="02040503050406030204" pitchFamily="18" charset="0"/>
              </a:rPr>
              <a:t>In this case, the clauses of a bill </a:t>
            </a:r>
            <a:r>
              <a:rPr lang="en-US" dirty="0">
                <a:latin typeface="Cambria" panose="02040503050406030204" pitchFamily="18" charset="0"/>
                <a:ea typeface="Cambria" panose="02040503050406030204" pitchFamily="18" charset="0"/>
              </a:rPr>
              <a:t>or a lengthy resolution are grouped into parts before the commencement of the debate. The debate covers the part as a whole and the entire part is put to vote.</a:t>
            </a:r>
          </a:p>
          <a:p>
            <a:pPr lvl="1"/>
            <a:r>
              <a:rPr lang="en-US" b="1" i="1" dirty="0">
                <a:latin typeface="Cambria" panose="02040503050406030204" pitchFamily="18" charset="0"/>
                <a:ea typeface="Cambria" panose="02040503050406030204" pitchFamily="18" charset="0"/>
              </a:rPr>
              <a:t>Kangaroo Closure: </a:t>
            </a:r>
            <a:r>
              <a:rPr lang="en-US" i="1" dirty="0">
                <a:latin typeface="Cambria" panose="02040503050406030204" pitchFamily="18" charset="0"/>
                <a:ea typeface="Cambria" panose="02040503050406030204" pitchFamily="18" charset="0"/>
              </a:rPr>
              <a:t>Under this type, only important clauses </a:t>
            </a:r>
            <a:r>
              <a:rPr lang="en-US" dirty="0">
                <a:latin typeface="Cambria" panose="02040503050406030204" pitchFamily="18" charset="0"/>
                <a:ea typeface="Cambria" panose="02040503050406030204" pitchFamily="18" charset="0"/>
              </a:rPr>
              <a:t>are taken up for debate and voting and the intervening clauses are skipped over and taken as passed.</a:t>
            </a:r>
          </a:p>
          <a:p>
            <a:pPr lvl="1"/>
            <a:r>
              <a:rPr lang="en-US" b="1" i="1" dirty="0">
                <a:latin typeface="Cambria" panose="02040503050406030204" pitchFamily="18" charset="0"/>
                <a:ea typeface="Cambria" panose="02040503050406030204" pitchFamily="18" charset="0"/>
              </a:rPr>
              <a:t>Guillotine Closure: </a:t>
            </a:r>
            <a:r>
              <a:rPr lang="en-US" i="1" dirty="0">
                <a:latin typeface="Cambria" panose="02040503050406030204" pitchFamily="18" charset="0"/>
                <a:ea typeface="Cambria" panose="02040503050406030204" pitchFamily="18" charset="0"/>
              </a:rPr>
              <a:t>It is one when the undiscussed clauses of </a:t>
            </a:r>
            <a:r>
              <a:rPr lang="en-US" dirty="0">
                <a:latin typeface="Cambria" panose="02040503050406030204" pitchFamily="18" charset="0"/>
                <a:ea typeface="Cambria" panose="02040503050406030204" pitchFamily="18" charset="0"/>
              </a:rPr>
              <a:t>a bill or a resolution are also put to vote along with the discussed ones due to want of time (as the time allotted for the discussion is over).</a:t>
            </a:r>
          </a:p>
        </p:txBody>
      </p:sp>
      <p:sp>
        <p:nvSpPr>
          <p:cNvPr id="3" name="Title 2"/>
          <p:cNvSpPr>
            <a:spLocks noGrp="1"/>
          </p:cNvSpPr>
          <p:nvPr>
            <p:ph type="title"/>
          </p:nvPr>
        </p:nvSpPr>
        <p:spPr/>
        <p:txBody>
          <a:bodyPr/>
          <a:lstStyle/>
          <a:p>
            <a:r>
              <a:rPr b="1" dirty="0">
                <a:latin typeface="Cambria" panose="02040503050406030204" pitchFamily="18" charset="0"/>
                <a:ea typeface="Cambria" panose="02040503050406030204" pitchFamily="18" charset="0"/>
              </a:rPr>
              <a:t>Closure Motion</a:t>
            </a:r>
            <a:endParaRPr lang="en-US" dirty="0">
              <a:latin typeface="Cambria" panose="02040503050406030204" pitchFamily="18" charset="0"/>
              <a:ea typeface="Cambria" panose="020405030504060302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11BAC48-F4C4-46FB-96DC-423C381AC284}"/>
              </a:ext>
            </a:extLst>
          </p:cNvPr>
          <p:cNvSpPr>
            <a:spLocks noGrp="1"/>
          </p:cNvSpPr>
          <p:nvPr>
            <p:ph type="title"/>
          </p:nvPr>
        </p:nvSpPr>
        <p:spPr>
          <a:xfrm>
            <a:off x="157942" y="3727361"/>
            <a:ext cx="3326663" cy="1025525"/>
          </a:xfrm>
        </p:spPr>
        <p:txBody>
          <a:bodyPr/>
          <a:lstStyle/>
          <a:p>
            <a:r>
              <a:rPr lang="en-US" dirty="0"/>
              <a:t>Introduction </a:t>
            </a:r>
          </a:p>
        </p:txBody>
      </p:sp>
      <p:sp>
        <p:nvSpPr>
          <p:cNvPr id="36" name="Text Placeholder 35">
            <a:extLst>
              <a:ext uri="{FF2B5EF4-FFF2-40B4-BE49-F238E27FC236}">
                <a16:creationId xmlns:a16="http://schemas.microsoft.com/office/drawing/2014/main" id="{0391FA66-BCDC-4C12-B812-A0DEE14539EE}"/>
              </a:ext>
            </a:extLst>
          </p:cNvPr>
          <p:cNvSpPr>
            <a:spLocks noGrp="1"/>
          </p:cNvSpPr>
          <p:nvPr>
            <p:ph type="body" sz="quarter" idx="11"/>
          </p:nvPr>
        </p:nvSpPr>
        <p:spPr>
          <a:xfrm>
            <a:off x="3689801" y="1008531"/>
            <a:ext cx="4294206" cy="755650"/>
          </a:xfrm>
        </p:spPr>
        <p:txBody>
          <a:bodyPr>
            <a:normAutofit fontScale="92500"/>
          </a:bodyPr>
          <a:lstStyle/>
          <a:p>
            <a:pPr>
              <a:lnSpc>
                <a:spcPct val="100000"/>
              </a:lnSpc>
            </a:pPr>
            <a:r>
              <a:rPr lang="en-US" dirty="0"/>
              <a:t>The Parliament is the </a:t>
            </a:r>
            <a:r>
              <a:rPr lang="en-US" b="1" dirty="0"/>
              <a:t>legislative organ</a:t>
            </a:r>
            <a:r>
              <a:rPr lang="en-US" dirty="0"/>
              <a:t> of the Union</a:t>
            </a:r>
          </a:p>
          <a:p>
            <a:pPr>
              <a:lnSpc>
                <a:spcPct val="100000"/>
              </a:lnSpc>
            </a:pPr>
            <a:r>
              <a:rPr lang="en-US" dirty="0"/>
              <a:t>government.</a:t>
            </a:r>
          </a:p>
        </p:txBody>
      </p:sp>
      <p:sp>
        <p:nvSpPr>
          <p:cNvPr id="35" name="Text Placeholder 34">
            <a:extLst>
              <a:ext uri="{FF2B5EF4-FFF2-40B4-BE49-F238E27FC236}">
                <a16:creationId xmlns:a16="http://schemas.microsoft.com/office/drawing/2014/main" id="{ADE35233-6DEE-4B97-AFFB-06DE78443B4A}"/>
              </a:ext>
            </a:extLst>
          </p:cNvPr>
          <p:cNvSpPr>
            <a:spLocks noGrp="1"/>
          </p:cNvSpPr>
          <p:nvPr>
            <p:ph type="body" sz="quarter" idx="13"/>
          </p:nvPr>
        </p:nvSpPr>
        <p:spPr>
          <a:xfrm>
            <a:off x="3689801" y="1953492"/>
            <a:ext cx="4215603" cy="1971654"/>
          </a:xfrm>
        </p:spPr>
        <p:txBody>
          <a:bodyPr>
            <a:normAutofit/>
          </a:bodyPr>
          <a:lstStyle/>
          <a:p>
            <a:pPr>
              <a:lnSpc>
                <a:spcPct val="150000"/>
              </a:lnSpc>
              <a:spcBef>
                <a:spcPts val="1000"/>
              </a:spcBef>
            </a:pPr>
            <a:r>
              <a:rPr lang="en-US" sz="1500" dirty="0"/>
              <a:t>It occupies a pre-eminent and central position in the Indian democratic political system due to adoption of the parliamentary form of government, also known as </a:t>
            </a:r>
            <a:r>
              <a:rPr lang="en-US" sz="1500" b="1" dirty="0"/>
              <a:t>‘Westminster’ model of government</a:t>
            </a:r>
          </a:p>
        </p:txBody>
      </p:sp>
      <p:sp>
        <p:nvSpPr>
          <p:cNvPr id="34" name="Text Placeholder 33">
            <a:extLst>
              <a:ext uri="{FF2B5EF4-FFF2-40B4-BE49-F238E27FC236}">
                <a16:creationId xmlns:a16="http://schemas.microsoft.com/office/drawing/2014/main" id="{187271B6-523F-4DCD-A006-84BF4C0C784C}"/>
              </a:ext>
            </a:extLst>
          </p:cNvPr>
          <p:cNvSpPr>
            <a:spLocks noGrp="1"/>
          </p:cNvSpPr>
          <p:nvPr>
            <p:ph type="body" sz="quarter" idx="14"/>
          </p:nvPr>
        </p:nvSpPr>
        <p:spPr>
          <a:xfrm>
            <a:off x="3789553" y="4114457"/>
            <a:ext cx="4194454" cy="1930744"/>
          </a:xfrm>
        </p:spPr>
        <p:txBody>
          <a:bodyPr>
            <a:normAutofit/>
          </a:bodyPr>
          <a:lstStyle/>
          <a:p>
            <a:pPr>
              <a:lnSpc>
                <a:spcPct val="150000"/>
              </a:lnSpc>
            </a:pPr>
            <a:r>
              <a:rPr lang="en-US" b="1" dirty="0"/>
              <a:t>Articles 79 to 122 in Part V </a:t>
            </a:r>
            <a:r>
              <a:rPr lang="en-US" dirty="0"/>
              <a:t>of the Constitution deal with the </a:t>
            </a:r>
            <a:r>
              <a:rPr lang="en-IN" dirty="0"/>
              <a:t>organisation, composition, duration, officers,  procedures, </a:t>
            </a:r>
            <a:r>
              <a:rPr lang="en-US" dirty="0"/>
              <a:t>privileges, powers and so on of the Parliament.</a:t>
            </a:r>
          </a:p>
        </p:txBody>
      </p:sp>
      <p:pic>
        <p:nvPicPr>
          <p:cNvPr id="5" name="Picture Placeholder 4"/>
          <p:cNvPicPr>
            <a:picLocks noGrp="1" noChangeAspect="1"/>
          </p:cNvPicPr>
          <p:nvPr>
            <p:ph type="pic" sz="quarter" idx="12"/>
          </p:nvPr>
        </p:nvPicPr>
        <p:blipFill>
          <a:blip r:embed="rId2"/>
          <a:srcRect l="16550" r="16550"/>
          <a:stretch>
            <a:fillRect/>
          </a:stretch>
        </p:blipFill>
        <p:spPr>
          <a:xfrm>
            <a:off x="7905403" y="812800"/>
            <a:ext cx="4286597" cy="5232400"/>
          </a:xfrm>
          <a:prstGeom prst="rect">
            <a:avLst/>
          </a:prstGeom>
        </p:spPr>
      </p:pic>
    </p:spTree>
    <p:extLst>
      <p:ext uri="{BB962C8B-B14F-4D97-AF65-F5344CB8AC3E}">
        <p14:creationId xmlns:p14="http://schemas.microsoft.com/office/powerpoint/2010/main" val="21301155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latin typeface="Cambria" panose="02040503050406030204" pitchFamily="18" charset="0"/>
                <a:ea typeface="Cambria" panose="02040503050406030204" pitchFamily="18" charset="0"/>
              </a:rPr>
              <a:t>It is concerned with the breach of parliamentary privileges by a minister. It is moved by a member when he feels that a minister has committed a breach of privilege of the House or one or more of its members by withholding facts of a case or by giving wrong or distorted facts. Its purpose is to censure the concerned minister.</a:t>
            </a:r>
          </a:p>
        </p:txBody>
      </p:sp>
      <p:sp>
        <p:nvSpPr>
          <p:cNvPr id="3" name="Title 2"/>
          <p:cNvSpPr>
            <a:spLocks noGrp="1"/>
          </p:cNvSpPr>
          <p:nvPr>
            <p:ph type="title"/>
          </p:nvPr>
        </p:nvSpPr>
        <p:spPr/>
        <p:txBody>
          <a:bodyPr/>
          <a:lstStyle/>
          <a:p>
            <a:r>
              <a:rPr b="1" dirty="0">
                <a:latin typeface="Cambria" panose="02040503050406030204" pitchFamily="18" charset="0"/>
                <a:ea typeface="Cambria" panose="02040503050406030204" pitchFamily="18" charset="0"/>
              </a:rPr>
              <a:t>Privilege Motion</a:t>
            </a:r>
            <a:endParaRPr lang="en-US" dirty="0">
              <a:latin typeface="Cambria" panose="02040503050406030204" pitchFamily="18" charset="0"/>
              <a:ea typeface="Cambria" panose="020405030504060302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latin typeface="Cambria" panose="02040503050406030204" pitchFamily="18" charset="0"/>
                <a:ea typeface="Cambria" panose="02040503050406030204" pitchFamily="18" charset="0"/>
              </a:rPr>
              <a:t>It is introduced in the Parliament by a member to call the attention of a minister to a matter of urgent public importance, and to seek an authoritative statement from him on that matter. Like the zero hour, it is also an Indian innovation in the parliamentary procedure and has been in existence since 1954. However, unlike the zero hour, it is mentioned in the Rules of Procedure.</a:t>
            </a:r>
          </a:p>
        </p:txBody>
      </p:sp>
      <p:sp>
        <p:nvSpPr>
          <p:cNvPr id="3" name="Title 2"/>
          <p:cNvSpPr>
            <a:spLocks noGrp="1"/>
          </p:cNvSpPr>
          <p:nvPr>
            <p:ph type="title"/>
          </p:nvPr>
        </p:nvSpPr>
        <p:spPr/>
        <p:txBody>
          <a:bodyPr/>
          <a:lstStyle/>
          <a:p>
            <a:r>
              <a:rPr b="1" dirty="0">
                <a:latin typeface="Cambria" panose="02040503050406030204" pitchFamily="18" charset="0"/>
                <a:ea typeface="Cambria" panose="02040503050406030204" pitchFamily="18" charset="0"/>
              </a:rPr>
              <a:t>Calling Attention Motion</a:t>
            </a:r>
            <a:endParaRPr lang="en-US" dirty="0">
              <a:latin typeface="Cambria" panose="02040503050406030204" pitchFamily="18" charset="0"/>
              <a:ea typeface="Cambria" panose="020405030504060302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latin typeface="Cambria" panose="02040503050406030204" pitchFamily="18" charset="0"/>
                <a:ea typeface="Cambria" panose="02040503050406030204" pitchFamily="18" charset="0"/>
              </a:rPr>
              <a:t>It is introduced in the Parliament to draw attention of the House to a definite matter of urgent public importance, and needs the support of 50 members to be admitted</a:t>
            </a:r>
          </a:p>
          <a:p>
            <a:r>
              <a:rPr lang="en-US" dirty="0">
                <a:latin typeface="Cambria" panose="02040503050406030204" pitchFamily="18" charset="0"/>
                <a:ea typeface="Cambria" panose="02040503050406030204" pitchFamily="18" charset="0"/>
              </a:rPr>
              <a:t>As it interrupts the normal business of the House, it is regarded as an extraordinary device. It involves an element of censure against the government and hence </a:t>
            </a:r>
            <a:r>
              <a:rPr lang="en-US" dirty="0" err="1">
                <a:latin typeface="Cambria" panose="02040503050406030204" pitchFamily="18" charset="0"/>
                <a:ea typeface="Cambria" panose="02040503050406030204" pitchFamily="18" charset="0"/>
              </a:rPr>
              <a:t>Rajya</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Sabha</a:t>
            </a:r>
            <a:r>
              <a:rPr lang="en-US" dirty="0">
                <a:latin typeface="Cambria" panose="02040503050406030204" pitchFamily="18" charset="0"/>
                <a:ea typeface="Cambria" panose="02040503050406030204" pitchFamily="18" charset="0"/>
              </a:rPr>
              <a:t> is not permitted to make use of this device.</a:t>
            </a:r>
          </a:p>
          <a:p>
            <a:r>
              <a:rPr lang="en-US" dirty="0">
                <a:latin typeface="Cambria" panose="02040503050406030204" pitchFamily="18" charset="0"/>
                <a:ea typeface="Cambria" panose="02040503050406030204" pitchFamily="18" charset="0"/>
              </a:rPr>
              <a:t>The discussion on an adjournment motion should last for not less than two hours and thirty minutes.</a:t>
            </a:r>
          </a:p>
        </p:txBody>
      </p:sp>
      <p:sp>
        <p:nvSpPr>
          <p:cNvPr id="3" name="Title 2"/>
          <p:cNvSpPr>
            <a:spLocks noGrp="1"/>
          </p:cNvSpPr>
          <p:nvPr>
            <p:ph type="title"/>
          </p:nvPr>
        </p:nvSpPr>
        <p:spPr/>
        <p:txBody>
          <a:bodyPr/>
          <a:lstStyle/>
          <a:p>
            <a:r>
              <a:rPr b="1" dirty="0">
                <a:latin typeface="Cambria" panose="02040503050406030204" pitchFamily="18" charset="0"/>
                <a:ea typeface="Cambria" panose="02040503050406030204" pitchFamily="18" charset="0"/>
              </a:rPr>
              <a:t>Adjournment Motion</a:t>
            </a:r>
            <a:endParaRPr lang="en-US" dirty="0">
              <a:latin typeface="Cambria" panose="02040503050406030204" pitchFamily="18" charset="0"/>
              <a:ea typeface="Cambria" panose="020405030504060302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idx="1"/>
          </p:nvPr>
        </p:nvSpPr>
        <p:spPr>
          <a:xfrm>
            <a:off x="1222131" y="1503484"/>
            <a:ext cx="10014438" cy="5125915"/>
          </a:xfrm>
        </p:spPr>
        <p:txBody>
          <a:bodyPr>
            <a:normAutofit/>
          </a:bodyPr>
          <a:lstStyle/>
          <a:p>
            <a:pPr marL="0" indent="0">
              <a:buNone/>
            </a:pPr>
            <a:r>
              <a:rPr lang="en-US" dirty="0">
                <a:latin typeface="Cambria" panose="02040503050406030204" pitchFamily="18" charset="0"/>
                <a:ea typeface="Cambria" panose="02040503050406030204" pitchFamily="18" charset="0"/>
              </a:rPr>
              <a:t>The right to move a motion for an adjournment of the business of the House is subject to the following restrictions:</a:t>
            </a:r>
          </a:p>
          <a:p>
            <a:pPr marL="971550" lvl="1" indent="-514350">
              <a:buFont typeface="+mj-lt"/>
              <a:buAutoNum type="arabicPeriod"/>
            </a:pPr>
            <a:r>
              <a:rPr lang="en-US" dirty="0">
                <a:latin typeface="Cambria" panose="02040503050406030204" pitchFamily="18" charset="0"/>
                <a:ea typeface="Cambria" panose="02040503050406030204" pitchFamily="18" charset="0"/>
              </a:rPr>
              <a:t>It should raise a matter which is definite, factual, urgent and of public importance;</a:t>
            </a:r>
          </a:p>
          <a:p>
            <a:pPr marL="971550" lvl="1" indent="-514350">
              <a:buFont typeface="+mj-lt"/>
              <a:buAutoNum type="arabicPeriod"/>
            </a:pPr>
            <a:r>
              <a:rPr lang="en-US" dirty="0">
                <a:latin typeface="Cambria" panose="02040503050406030204" pitchFamily="18" charset="0"/>
                <a:ea typeface="Cambria" panose="02040503050406030204" pitchFamily="18" charset="0"/>
              </a:rPr>
              <a:t>It should not cover more than one matter;</a:t>
            </a:r>
          </a:p>
          <a:p>
            <a:pPr marL="971550" lvl="1" indent="-514350">
              <a:buFont typeface="+mj-lt"/>
              <a:buAutoNum type="arabicPeriod"/>
            </a:pPr>
            <a:r>
              <a:rPr lang="en-US" dirty="0">
                <a:latin typeface="Cambria" panose="02040503050406030204" pitchFamily="18" charset="0"/>
                <a:ea typeface="Cambria" panose="02040503050406030204" pitchFamily="18" charset="0"/>
              </a:rPr>
              <a:t>It should be restricted to a specific matter of recent occurrence and should not be framed in general terms;</a:t>
            </a:r>
          </a:p>
          <a:p>
            <a:pPr marL="971550" lvl="1" indent="-514350">
              <a:buFont typeface="+mj-lt"/>
              <a:buAutoNum type="arabicPeriod"/>
            </a:pPr>
            <a:r>
              <a:rPr lang="en-US" dirty="0">
                <a:latin typeface="Cambria" panose="02040503050406030204" pitchFamily="18" charset="0"/>
                <a:ea typeface="Cambria" panose="02040503050406030204" pitchFamily="18" charset="0"/>
              </a:rPr>
              <a:t>It should not raise a question of privilege;</a:t>
            </a:r>
          </a:p>
          <a:p>
            <a:pPr marL="971550" lvl="1" indent="-514350">
              <a:buFont typeface="+mj-lt"/>
              <a:buAutoNum type="arabicPeriod"/>
            </a:pPr>
            <a:r>
              <a:rPr lang="en-US" dirty="0">
                <a:latin typeface="Cambria" panose="02040503050406030204" pitchFamily="18" charset="0"/>
                <a:ea typeface="Cambria" panose="02040503050406030204" pitchFamily="18" charset="0"/>
              </a:rPr>
              <a:t>It should not revive discussion on a matter that has been discussed in the same session;</a:t>
            </a:r>
          </a:p>
          <a:p>
            <a:pPr marL="971550" lvl="1" indent="-514350">
              <a:buFont typeface="+mj-lt"/>
              <a:buAutoNum type="arabicPeriod"/>
            </a:pPr>
            <a:r>
              <a:rPr lang="en-US" dirty="0">
                <a:latin typeface="Cambria" panose="02040503050406030204" pitchFamily="18" charset="0"/>
                <a:ea typeface="Cambria" panose="02040503050406030204" pitchFamily="18" charset="0"/>
              </a:rPr>
              <a:t>It should not deal with any matter that is under adjudication by court; and</a:t>
            </a:r>
          </a:p>
          <a:p>
            <a:pPr marL="971550" lvl="1" indent="-514350">
              <a:buFont typeface="+mj-lt"/>
              <a:buAutoNum type="arabicPeriod"/>
            </a:pPr>
            <a:r>
              <a:rPr lang="en-US" dirty="0">
                <a:latin typeface="Cambria" panose="02040503050406030204" pitchFamily="18" charset="0"/>
                <a:ea typeface="Cambria" panose="02040503050406030204" pitchFamily="18" charset="0"/>
              </a:rPr>
              <a:t>It should not raise any question that can be raised on a distinct motion.</a:t>
            </a:r>
          </a:p>
        </p:txBody>
      </p:sp>
      <p:sp>
        <p:nvSpPr>
          <p:cNvPr id="3" name="Title 2">
            <a:extLst>
              <a:ext uri="{FF2B5EF4-FFF2-40B4-BE49-F238E27FC236}">
                <a16:creationId xmlns:a16="http://schemas.microsoft.com/office/drawing/2014/main" id="{AB561FEB-A1C0-40AD-B0D7-C4FFA2DD590E}"/>
              </a:ext>
            </a:extLst>
          </p:cNvPr>
          <p:cNvSpPr>
            <a:spLocks noGrp="1"/>
          </p:cNvSpPr>
          <p:nvPr>
            <p:ph type="title"/>
          </p:nvPr>
        </p:nvSpPr>
        <p:spPr>
          <a:xfrm>
            <a:off x="838200" y="365126"/>
            <a:ext cx="10515600" cy="865798"/>
          </a:xfrm>
        </p:spPr>
        <p:txBody>
          <a:bodyPr/>
          <a:lstStyle/>
          <a:p>
            <a:r>
              <a:rPr b="1" dirty="0">
                <a:latin typeface="Cambria" panose="02040503050406030204" pitchFamily="18" charset="0"/>
                <a:ea typeface="Cambria" panose="02040503050406030204" pitchFamily="18" charset="0"/>
              </a:rPr>
              <a:t>Adjournment Motion</a:t>
            </a:r>
            <a:endParaRPr lang="en-US" dirty="0">
              <a:latin typeface="Cambria" panose="02040503050406030204" pitchFamily="18" charset="0"/>
              <a:ea typeface="Cambria" panose="020405030504060302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latin typeface="Cambria" panose="02040503050406030204" pitchFamily="18" charset="0"/>
                <a:ea typeface="Cambria" panose="02040503050406030204" pitchFamily="18" charset="0"/>
              </a:rPr>
              <a:t>Article 75 of the Constitution says that the council of ministers shall be collectively responsible to the </a:t>
            </a:r>
            <a:r>
              <a:rPr lang="en-US" dirty="0" err="1">
                <a:latin typeface="Cambria" panose="02040503050406030204" pitchFamily="18" charset="0"/>
                <a:ea typeface="Cambria" panose="02040503050406030204" pitchFamily="18" charset="0"/>
              </a:rPr>
              <a:t>Lok</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Sabha</a:t>
            </a:r>
            <a:r>
              <a:rPr lang="en-US" dirty="0">
                <a:latin typeface="Cambria" panose="02040503050406030204" pitchFamily="18" charset="0"/>
                <a:ea typeface="Cambria" panose="02040503050406030204" pitchFamily="18" charset="0"/>
              </a:rPr>
              <a:t>. It means that the ministry stays in office so long as it enjoys confidence of the majority of the members of the </a:t>
            </a:r>
            <a:r>
              <a:rPr lang="en-US" dirty="0" err="1">
                <a:latin typeface="Cambria" panose="02040503050406030204" pitchFamily="18" charset="0"/>
                <a:ea typeface="Cambria" panose="02040503050406030204" pitchFamily="18" charset="0"/>
              </a:rPr>
              <a:t>Lok</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Sabha</a:t>
            </a:r>
            <a:r>
              <a:rPr lang="en-US" dirty="0">
                <a:latin typeface="Cambria" panose="02040503050406030204" pitchFamily="18" charset="0"/>
                <a:ea typeface="Cambria" panose="02040503050406030204" pitchFamily="18" charset="0"/>
              </a:rPr>
              <a:t>. In other words, the </a:t>
            </a:r>
            <a:r>
              <a:rPr lang="en-US" dirty="0" err="1">
                <a:latin typeface="Cambria" panose="02040503050406030204" pitchFamily="18" charset="0"/>
                <a:ea typeface="Cambria" panose="02040503050406030204" pitchFamily="18" charset="0"/>
              </a:rPr>
              <a:t>Lok</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Sabha</a:t>
            </a:r>
            <a:r>
              <a:rPr lang="en-US" dirty="0">
                <a:latin typeface="Cambria" panose="02040503050406030204" pitchFamily="18" charset="0"/>
                <a:ea typeface="Cambria" panose="02040503050406030204" pitchFamily="18" charset="0"/>
              </a:rPr>
              <a:t> can remove the ministry from office by passing a </a:t>
            </a:r>
            <a:r>
              <a:rPr lang="en-US" dirty="0" err="1">
                <a:latin typeface="Cambria" panose="02040503050406030204" pitchFamily="18" charset="0"/>
                <a:ea typeface="Cambria" panose="02040503050406030204" pitchFamily="18" charset="0"/>
              </a:rPr>
              <a:t>noconfidence</a:t>
            </a:r>
            <a:r>
              <a:rPr lang="en-US" dirty="0">
                <a:latin typeface="Cambria" panose="02040503050406030204" pitchFamily="18" charset="0"/>
                <a:ea typeface="Cambria" panose="02040503050406030204" pitchFamily="18" charset="0"/>
              </a:rPr>
              <a:t> motion. The motion needs the support of 50 members to be admitted.</a:t>
            </a:r>
          </a:p>
        </p:txBody>
      </p:sp>
      <p:sp>
        <p:nvSpPr>
          <p:cNvPr id="3" name="Title 2"/>
          <p:cNvSpPr>
            <a:spLocks noGrp="1"/>
          </p:cNvSpPr>
          <p:nvPr>
            <p:ph type="title"/>
          </p:nvPr>
        </p:nvSpPr>
        <p:spPr/>
        <p:txBody>
          <a:bodyPr/>
          <a:lstStyle/>
          <a:p>
            <a:r>
              <a:rPr b="1" dirty="0">
                <a:latin typeface="Cambria" panose="02040503050406030204" pitchFamily="18" charset="0"/>
                <a:ea typeface="Cambria" panose="02040503050406030204" pitchFamily="18" charset="0"/>
              </a:rPr>
              <a:t>No-Confidence Motion</a:t>
            </a:r>
            <a:endParaRPr lang="en-US" dirty="0">
              <a:latin typeface="Cambria" panose="02040503050406030204" pitchFamily="18" charset="0"/>
              <a:ea typeface="Cambria" panose="020405030504060302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gn="just"/>
            <a:r>
              <a:rPr lang="en-US" dirty="0">
                <a:latin typeface="Cambria" panose="02040503050406030204" pitchFamily="18" charset="0"/>
                <a:ea typeface="Cambria" panose="02040503050406030204" pitchFamily="18" charset="0"/>
              </a:rPr>
              <a:t>The first session after each general election and the first session of every fiscal year is addressed by the president. In this address, the president outlines the policies and </a:t>
            </a:r>
            <a:r>
              <a:rPr lang="en-US" dirty="0" err="1">
                <a:latin typeface="Cambria" panose="02040503050406030204" pitchFamily="18" charset="0"/>
                <a:ea typeface="Cambria" panose="02040503050406030204" pitchFamily="18" charset="0"/>
              </a:rPr>
              <a:t>programmes</a:t>
            </a:r>
            <a:r>
              <a:rPr lang="en-US" dirty="0">
                <a:latin typeface="Cambria" panose="02040503050406030204" pitchFamily="18" charset="0"/>
                <a:ea typeface="Cambria" panose="02040503050406030204" pitchFamily="18" charset="0"/>
              </a:rPr>
              <a:t> of the government in the preceding year and ensuing year. This address of the president, which corresponds to the ‘speech from the Throne in Britain’, is discussed in both the Houses of Parliament on a motion called the ‘Motion of Thanks’. At the end of the discussion, the motion is put to vote. This motion must be passed in the House. Otherwise, it amounts to the defeat of the government. This inaugural speech of the president is an occasion available to the members of Parliament to raise discussions and debates to examine and </a:t>
            </a:r>
            <a:r>
              <a:rPr lang="en-US" dirty="0" err="1">
                <a:latin typeface="Cambria" panose="02040503050406030204" pitchFamily="18" charset="0"/>
                <a:ea typeface="Cambria" panose="02040503050406030204" pitchFamily="18" charset="0"/>
              </a:rPr>
              <a:t>criticise</a:t>
            </a:r>
            <a:r>
              <a:rPr lang="en-US" dirty="0">
                <a:latin typeface="Cambria" panose="02040503050406030204" pitchFamily="18" charset="0"/>
                <a:ea typeface="Cambria" panose="02040503050406030204" pitchFamily="18" charset="0"/>
              </a:rPr>
              <a:t> the government and administration for its lapses and failures</a:t>
            </a:r>
          </a:p>
        </p:txBody>
      </p:sp>
      <p:sp>
        <p:nvSpPr>
          <p:cNvPr id="3" name="Title 2"/>
          <p:cNvSpPr>
            <a:spLocks noGrp="1"/>
          </p:cNvSpPr>
          <p:nvPr>
            <p:ph type="title"/>
          </p:nvPr>
        </p:nvSpPr>
        <p:spPr/>
        <p:txBody>
          <a:bodyPr/>
          <a:lstStyle/>
          <a:p>
            <a:r>
              <a:rPr b="1" dirty="0">
                <a:latin typeface="Cambria" panose="02040503050406030204" pitchFamily="18" charset="0"/>
                <a:ea typeface="Cambria" panose="02040503050406030204" pitchFamily="18" charset="0"/>
              </a:rPr>
              <a:t>Motion of Thanks</a:t>
            </a:r>
            <a:endParaRPr lang="en-US" dirty="0">
              <a:latin typeface="Cambria" panose="02040503050406030204" pitchFamily="18" charset="0"/>
              <a:ea typeface="Cambria" panose="020405030504060302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latin typeface="Cambria" panose="02040503050406030204" pitchFamily="18" charset="0"/>
                <a:ea typeface="Cambria" panose="02040503050406030204" pitchFamily="18" charset="0"/>
              </a:rPr>
              <a:t>Quorum is the minimum number of members required to be present in the House before it can transact any business. It is one-tenth of the total number of members in each House including the presiding officer. </a:t>
            </a:r>
          </a:p>
          <a:p>
            <a:r>
              <a:rPr lang="en-US" dirty="0">
                <a:latin typeface="Cambria" panose="02040503050406030204" pitchFamily="18" charset="0"/>
                <a:ea typeface="Cambria" panose="02040503050406030204" pitchFamily="18" charset="0"/>
              </a:rPr>
              <a:t>It means that there must be at least 55 members present in the Lok Sabha and 25 members present in the Rajya Sabha, if any business is to be conducted. If there is no quorum during a meeting of the House, it is the duty of the presiding officer either to adjourn the House or to suspend the meeting until there is a quorum.</a:t>
            </a:r>
          </a:p>
        </p:txBody>
      </p:sp>
      <p:sp>
        <p:nvSpPr>
          <p:cNvPr id="3" name="Title 2"/>
          <p:cNvSpPr>
            <a:spLocks noGrp="1"/>
          </p:cNvSpPr>
          <p:nvPr>
            <p:ph type="title"/>
          </p:nvPr>
        </p:nvSpPr>
        <p:spPr>
          <a:xfrm>
            <a:off x="1028700" y="533400"/>
            <a:ext cx="9258300" cy="1093177"/>
          </a:xfrm>
        </p:spPr>
        <p:txBody>
          <a:bodyPr>
            <a:normAutofit/>
          </a:bodyPr>
          <a:lstStyle/>
          <a:p>
            <a:r>
              <a:rPr b="1" dirty="0">
                <a:latin typeface="Cambria" panose="02040503050406030204" pitchFamily="18" charset="0"/>
                <a:ea typeface="Cambria" panose="02040503050406030204" pitchFamily="18" charset="0"/>
              </a:rPr>
              <a:t>Quorum</a:t>
            </a:r>
            <a:endParaRPr lang="en-US" dirty="0">
              <a:latin typeface="Cambria" panose="02040503050406030204" pitchFamily="18" charset="0"/>
              <a:ea typeface="Cambria" panose="020405030504060302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latin typeface="Cambria" panose="02040503050406030204" pitchFamily="18" charset="0"/>
                <a:ea typeface="Cambria" panose="02040503050406030204" pitchFamily="18" charset="0"/>
              </a:rPr>
              <a:t>Under the Rules of Lok Sabha, the ‘Leader of the House’ means the </a:t>
            </a:r>
            <a:r>
              <a:rPr lang="en-US" b="1" dirty="0">
                <a:latin typeface="Cambria" panose="02040503050406030204" pitchFamily="18" charset="0"/>
                <a:ea typeface="Cambria" panose="02040503050406030204" pitchFamily="18" charset="0"/>
              </a:rPr>
              <a:t>prime minister</a:t>
            </a:r>
            <a:r>
              <a:rPr lang="en-US" dirty="0">
                <a:latin typeface="Cambria" panose="02040503050406030204" pitchFamily="18" charset="0"/>
                <a:ea typeface="Cambria" panose="02040503050406030204" pitchFamily="18" charset="0"/>
              </a:rPr>
              <a:t>, if he is a member of the Lok Sabha, or a minister who is a member of the Lok Sabha and is nominated by the prime minister to function as the Leader of the House. </a:t>
            </a:r>
          </a:p>
          <a:p>
            <a:r>
              <a:rPr lang="en-US" dirty="0">
                <a:latin typeface="Cambria" panose="02040503050406030204" pitchFamily="18" charset="0"/>
                <a:ea typeface="Cambria" panose="02040503050406030204" pitchFamily="18" charset="0"/>
              </a:rPr>
              <a:t>There is also a ‘Leader of the House’ in the Rajya Sabha. He is a minister and a member of the Rajya Sabha and is nominated by the prime minister to function as such. </a:t>
            </a:r>
          </a:p>
          <a:p>
            <a:r>
              <a:rPr lang="en-US" dirty="0">
                <a:latin typeface="Cambria" panose="02040503050406030204" pitchFamily="18" charset="0"/>
                <a:ea typeface="Cambria" panose="02040503050406030204" pitchFamily="18" charset="0"/>
              </a:rPr>
              <a:t>The leader of the house in either House is an important functionary and exercises direct influence on the conduct of business. He can also nominate a deputy leader of the House. The same functionary in USA is known as the ‘majority leader’.</a:t>
            </a:r>
          </a:p>
        </p:txBody>
      </p:sp>
      <p:sp>
        <p:nvSpPr>
          <p:cNvPr id="3" name="Title 2"/>
          <p:cNvSpPr>
            <a:spLocks noGrp="1"/>
          </p:cNvSpPr>
          <p:nvPr>
            <p:ph type="title"/>
          </p:nvPr>
        </p:nvSpPr>
        <p:spPr/>
        <p:txBody>
          <a:bodyPr/>
          <a:lstStyle/>
          <a:p>
            <a:r>
              <a:rPr b="1" dirty="0">
                <a:latin typeface="Cambria" panose="02040503050406030204" pitchFamily="18" charset="0"/>
                <a:ea typeface="Cambria" panose="02040503050406030204" pitchFamily="18" charset="0"/>
              </a:rPr>
              <a:t>Leader of the House</a:t>
            </a:r>
            <a:endParaRPr lang="en-US" dirty="0">
              <a:latin typeface="Cambria" panose="02040503050406030204" pitchFamily="18" charset="0"/>
              <a:ea typeface="Cambria" panose="020405030504060302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latin typeface="Cambria" panose="02040503050406030204" pitchFamily="18" charset="0"/>
                <a:ea typeface="Cambria" panose="02040503050406030204" pitchFamily="18" charset="0"/>
              </a:rPr>
              <a:t>In each House of Parliament, there is the ‘Leader of the Opposition’. The leader of the largest Opposition party having not less than one-tenth seats of the total strength of the House is </a:t>
            </a:r>
            <a:r>
              <a:rPr lang="en-US" dirty="0" err="1">
                <a:latin typeface="Cambria" panose="02040503050406030204" pitchFamily="18" charset="0"/>
                <a:ea typeface="Cambria" panose="02040503050406030204" pitchFamily="18" charset="0"/>
              </a:rPr>
              <a:t>recognised</a:t>
            </a:r>
            <a:r>
              <a:rPr lang="en-US" dirty="0">
                <a:latin typeface="Cambria" panose="02040503050406030204" pitchFamily="18" charset="0"/>
                <a:ea typeface="Cambria" panose="02040503050406030204" pitchFamily="18" charset="0"/>
              </a:rPr>
              <a:t> as the leader of the Opposition in that House. </a:t>
            </a:r>
          </a:p>
          <a:p>
            <a:r>
              <a:rPr lang="en-US" dirty="0">
                <a:latin typeface="Cambria" panose="02040503050406030204" pitchFamily="18" charset="0"/>
                <a:ea typeface="Cambria" panose="02040503050406030204" pitchFamily="18" charset="0"/>
              </a:rPr>
              <a:t>In a parliamentary system of government, the leader of the opposition has a significant role to play. His main functions are to provide a constructive criticism of the policies of the government and to provide an alternative government. </a:t>
            </a:r>
          </a:p>
          <a:p>
            <a:r>
              <a:rPr lang="en-US" dirty="0">
                <a:latin typeface="Cambria" panose="02040503050406030204" pitchFamily="18" charset="0"/>
                <a:ea typeface="Cambria" panose="02040503050406030204" pitchFamily="18" charset="0"/>
              </a:rPr>
              <a:t>Therefore, the leader of Opposition in the Lok Sabha and the Rajya Sabha were accorded statutory recognition in 1977. They are also entitled to the salary, allowances and other facilities equivalent to that of a cabinet minister. It was in 1969 that an official leader of the opposition was </a:t>
            </a:r>
            <a:r>
              <a:rPr lang="en-US" dirty="0" err="1">
                <a:latin typeface="Cambria" panose="02040503050406030204" pitchFamily="18" charset="0"/>
                <a:ea typeface="Cambria" panose="02040503050406030204" pitchFamily="18" charset="0"/>
              </a:rPr>
              <a:t>recognised</a:t>
            </a:r>
            <a:r>
              <a:rPr lang="en-US" dirty="0">
                <a:latin typeface="Cambria" panose="02040503050406030204" pitchFamily="18" charset="0"/>
                <a:ea typeface="Cambria" panose="02040503050406030204" pitchFamily="18" charset="0"/>
              </a:rPr>
              <a:t> for the first time.</a:t>
            </a:r>
          </a:p>
        </p:txBody>
      </p:sp>
      <p:sp>
        <p:nvSpPr>
          <p:cNvPr id="3" name="Title 2"/>
          <p:cNvSpPr>
            <a:spLocks noGrp="1"/>
          </p:cNvSpPr>
          <p:nvPr>
            <p:ph type="title"/>
          </p:nvPr>
        </p:nvSpPr>
        <p:spPr/>
        <p:txBody>
          <a:bodyPr/>
          <a:lstStyle/>
          <a:p>
            <a:r>
              <a:rPr b="1" dirty="0">
                <a:latin typeface="Cambria" panose="02040503050406030204" pitchFamily="18" charset="0"/>
                <a:ea typeface="Cambria" panose="02040503050406030204" pitchFamily="18" charset="0"/>
              </a:rPr>
              <a:t>Leader of the Opposition</a:t>
            </a:r>
            <a:endParaRPr lang="en-US" dirty="0">
              <a:latin typeface="Cambria" panose="02040503050406030204" pitchFamily="18" charset="0"/>
              <a:ea typeface="Cambria" panose="020405030504060302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1679330"/>
            <a:ext cx="8229600" cy="4873869"/>
          </a:xfrm>
        </p:spPr>
        <p:txBody>
          <a:bodyPr>
            <a:normAutofit/>
          </a:bodyPr>
          <a:lstStyle/>
          <a:p>
            <a:r>
              <a:rPr lang="en-US" dirty="0">
                <a:latin typeface="Cambria" panose="02040503050406030204" pitchFamily="18" charset="0"/>
                <a:ea typeface="Cambria" panose="02040503050406030204" pitchFamily="18" charset="0"/>
              </a:rPr>
              <a:t>Though the offices of the leader of the House and the leader of the Opposition are not mentioned in the Constitution of India, they are mentioned in the Rules of the House and Parliamentary Statute respectively. The office of ‘whip’, on the other hand, is mentioned neither in the Constitution of India nor in the Rules of the House nor in a Parliamentary Statute. It is based on the conventions of the parliamentary government.</a:t>
            </a:r>
          </a:p>
          <a:p>
            <a:r>
              <a:rPr lang="en-US" dirty="0">
                <a:latin typeface="Cambria" panose="02040503050406030204" pitchFamily="18" charset="0"/>
                <a:ea typeface="Cambria" panose="02040503050406030204" pitchFamily="18" charset="0"/>
              </a:rPr>
              <a:t>Every political party, whether ruling or Opposition has its own whip in the Parliament. He is appointed by the political party to serve as an assistant floor leader. He is charged with the responsibility of ensuring the attendance of his party members in large numbers and securing their support in </a:t>
            </a:r>
            <a:r>
              <a:rPr lang="en-US" dirty="0" err="1">
                <a:latin typeface="Cambria" panose="02040503050406030204" pitchFamily="18" charset="0"/>
                <a:ea typeface="Cambria" panose="02040503050406030204" pitchFamily="18" charset="0"/>
              </a:rPr>
              <a:t>favour</a:t>
            </a:r>
            <a:r>
              <a:rPr lang="en-US" dirty="0">
                <a:latin typeface="Cambria" panose="02040503050406030204" pitchFamily="18" charset="0"/>
                <a:ea typeface="Cambria" panose="02040503050406030204" pitchFamily="18" charset="0"/>
              </a:rPr>
              <a:t> of or against a particular issue. He regulates and monitors their </a:t>
            </a:r>
            <a:r>
              <a:rPr lang="en-US" dirty="0" err="1">
                <a:latin typeface="Cambria" panose="02040503050406030204" pitchFamily="18" charset="0"/>
                <a:ea typeface="Cambria" panose="02040503050406030204" pitchFamily="18" charset="0"/>
              </a:rPr>
              <a:t>behaviour</a:t>
            </a:r>
            <a:r>
              <a:rPr lang="en-US" dirty="0">
                <a:latin typeface="Cambria" panose="02040503050406030204" pitchFamily="18" charset="0"/>
                <a:ea typeface="Cambria" panose="02040503050406030204" pitchFamily="18" charset="0"/>
              </a:rPr>
              <a:t> in the Parliament. The members are supposed to follow the directives given by the whip. Otherwise, disciplinary action can be taken.</a:t>
            </a:r>
          </a:p>
        </p:txBody>
      </p:sp>
      <p:sp>
        <p:nvSpPr>
          <p:cNvPr id="3" name="Title 2"/>
          <p:cNvSpPr>
            <a:spLocks noGrp="1"/>
          </p:cNvSpPr>
          <p:nvPr>
            <p:ph type="title"/>
          </p:nvPr>
        </p:nvSpPr>
        <p:spPr>
          <a:xfrm>
            <a:off x="1019908" y="533400"/>
            <a:ext cx="9267092" cy="1219200"/>
          </a:xfrm>
        </p:spPr>
        <p:txBody>
          <a:bodyPr>
            <a:normAutofit/>
          </a:bodyPr>
          <a:lstStyle/>
          <a:p>
            <a:r>
              <a:rPr b="1" dirty="0">
                <a:latin typeface="Cambria" panose="02040503050406030204" pitchFamily="18" charset="0"/>
                <a:ea typeface="Cambria" panose="02040503050406030204" pitchFamily="18" charset="0"/>
              </a:rPr>
              <a:t>Whip</a:t>
            </a:r>
            <a:endParaRPr lang="en-US" dirty="0">
              <a:latin typeface="Cambria" panose="02040503050406030204" pitchFamily="18" charset="0"/>
              <a:ea typeface="Cambria" panose="020405030504060302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7DAFA7D4-957B-4457-8261-2F76E4AF3F53}"/>
              </a:ext>
            </a:extLst>
          </p:cNvPr>
          <p:cNvSpPr>
            <a:spLocks noGrp="1"/>
          </p:cNvSpPr>
          <p:nvPr>
            <p:ph type="title"/>
          </p:nvPr>
        </p:nvSpPr>
        <p:spPr/>
        <p:txBody>
          <a:bodyPr/>
          <a:lstStyle/>
          <a:p>
            <a:r>
              <a:rPr lang="en-IN" dirty="0"/>
              <a:t>ORGANISATION OF PARLIAMENT</a:t>
            </a:r>
          </a:p>
        </p:txBody>
      </p:sp>
      <p:sp>
        <p:nvSpPr>
          <p:cNvPr id="25" name="Text Placeholder 24">
            <a:extLst>
              <a:ext uri="{FF2B5EF4-FFF2-40B4-BE49-F238E27FC236}">
                <a16:creationId xmlns:a16="http://schemas.microsoft.com/office/drawing/2014/main" id="{317FFFFF-BF7A-421E-A6E6-99405B8745E1}"/>
              </a:ext>
            </a:extLst>
          </p:cNvPr>
          <p:cNvSpPr>
            <a:spLocks noGrp="1"/>
          </p:cNvSpPr>
          <p:nvPr>
            <p:ph type="body" sz="quarter" idx="12"/>
          </p:nvPr>
        </p:nvSpPr>
        <p:spPr>
          <a:xfrm>
            <a:off x="149470" y="3695479"/>
            <a:ext cx="5662246" cy="602887"/>
          </a:xfrm>
        </p:spPr>
        <p:txBody>
          <a:bodyPr>
            <a:normAutofit/>
          </a:bodyPr>
          <a:lstStyle/>
          <a:p>
            <a:pPr algn="ctr"/>
            <a:r>
              <a:rPr lang="en-US" sz="1400" b="1" dirty="0"/>
              <a:t>Under the Constitution, the Parliament of India consists of three parts</a:t>
            </a:r>
            <a:endParaRPr lang="en-IN" dirty="0"/>
          </a:p>
        </p:txBody>
      </p:sp>
      <p:pic>
        <p:nvPicPr>
          <p:cNvPr id="35" name="Picture Placeholder 34">
            <a:extLst>
              <a:ext uri="{FF2B5EF4-FFF2-40B4-BE49-F238E27FC236}">
                <a16:creationId xmlns:a16="http://schemas.microsoft.com/office/drawing/2014/main" id="{9517D11F-C9F7-4322-B34B-2A38750CAF5D}"/>
              </a:ext>
            </a:extLst>
          </p:cNvPr>
          <p:cNvPicPr>
            <a:picLocks noGrp="1" noChangeAspect="1"/>
          </p:cNvPicPr>
          <p:nvPr>
            <p:ph type="pic" sz="quarter" idx="14"/>
          </p:nvPr>
        </p:nvPicPr>
        <p:blipFill>
          <a:blip r:embed="rId2"/>
          <a:srcRect t="6326" b="6326"/>
          <a:stretch/>
        </p:blipFill>
        <p:spPr>
          <a:xfrm>
            <a:off x="6175418" y="806417"/>
            <a:ext cx="1843454" cy="1736758"/>
          </a:xfrm>
        </p:spPr>
      </p:pic>
      <p:pic>
        <p:nvPicPr>
          <p:cNvPr id="4" name="Picture Placeholder 3">
            <a:extLst>
              <a:ext uri="{FF2B5EF4-FFF2-40B4-BE49-F238E27FC236}">
                <a16:creationId xmlns:a16="http://schemas.microsoft.com/office/drawing/2014/main" id="{081BB4D9-5151-4411-972F-A1F28E9B390E}"/>
              </a:ext>
            </a:extLst>
          </p:cNvPr>
          <p:cNvPicPr>
            <a:picLocks noGrp="1" noChangeAspect="1"/>
          </p:cNvPicPr>
          <p:nvPr>
            <p:ph type="pic" sz="quarter" idx="15"/>
          </p:nvPr>
        </p:nvPicPr>
        <p:blipFill>
          <a:blip r:embed="rId3">
            <a:extLst>
              <a:ext uri="{837473B0-CC2E-450A-ABE3-18F120FF3D39}">
                <a1611:picAttrSrcUrl xmlns:a1611="http://schemas.microsoft.com/office/drawing/2016/11/main" r:id="rId4"/>
              </a:ext>
            </a:extLst>
          </a:blip>
          <a:srcRect l="24006" r="24006"/>
          <a:stretch/>
        </p:blipFill>
        <p:spPr>
          <a:xfrm>
            <a:off x="6175418" y="2678359"/>
            <a:ext cx="1843454" cy="1736758"/>
          </a:xfrm>
        </p:spPr>
      </p:pic>
      <p:pic>
        <p:nvPicPr>
          <p:cNvPr id="6" name="Picture Placeholder 5">
            <a:extLst>
              <a:ext uri="{FF2B5EF4-FFF2-40B4-BE49-F238E27FC236}">
                <a16:creationId xmlns:a16="http://schemas.microsoft.com/office/drawing/2014/main" id="{1F66E0B3-3450-4161-8351-5292C12EEE25}"/>
              </a:ext>
            </a:extLst>
          </p:cNvPr>
          <p:cNvPicPr>
            <a:picLocks noGrp="1" noChangeAspect="1"/>
          </p:cNvPicPr>
          <p:nvPr>
            <p:ph type="pic" sz="quarter" idx="16"/>
          </p:nvPr>
        </p:nvPicPr>
        <p:blipFill>
          <a:blip r:embed="rId5">
            <a:extLst>
              <a:ext uri="{837473B0-CC2E-450A-ABE3-18F120FF3D39}">
                <a1611:picAttrSrcUrl xmlns:a1611="http://schemas.microsoft.com/office/drawing/2016/11/main" r:id="rId6"/>
              </a:ext>
            </a:extLst>
          </a:blip>
          <a:srcRect l="20371" r="20371"/>
          <a:stretch/>
        </p:blipFill>
        <p:spPr>
          <a:xfrm>
            <a:off x="6175418" y="4550301"/>
            <a:ext cx="1922872" cy="1653924"/>
          </a:xfrm>
        </p:spPr>
      </p:pic>
      <p:sp>
        <p:nvSpPr>
          <p:cNvPr id="31" name="Text Placeholder 30">
            <a:extLst>
              <a:ext uri="{FF2B5EF4-FFF2-40B4-BE49-F238E27FC236}">
                <a16:creationId xmlns:a16="http://schemas.microsoft.com/office/drawing/2014/main" id="{0D8630AC-CC90-4212-9311-F869BCEED25F}"/>
              </a:ext>
            </a:extLst>
          </p:cNvPr>
          <p:cNvSpPr>
            <a:spLocks noGrp="1"/>
          </p:cNvSpPr>
          <p:nvPr>
            <p:ph type="body" sz="quarter" idx="18"/>
          </p:nvPr>
        </p:nvSpPr>
        <p:spPr>
          <a:xfrm>
            <a:off x="8343899" y="1479035"/>
            <a:ext cx="3352072" cy="731694"/>
          </a:xfrm>
        </p:spPr>
        <p:txBody>
          <a:bodyPr>
            <a:normAutofit/>
          </a:bodyPr>
          <a:lstStyle/>
          <a:p>
            <a:r>
              <a:rPr lang="en-IN" sz="2800" b="1" dirty="0"/>
              <a:t>PRESIDENT</a:t>
            </a:r>
          </a:p>
        </p:txBody>
      </p:sp>
      <p:sp>
        <p:nvSpPr>
          <p:cNvPr id="32" name="Text Placeholder 31">
            <a:extLst>
              <a:ext uri="{FF2B5EF4-FFF2-40B4-BE49-F238E27FC236}">
                <a16:creationId xmlns:a16="http://schemas.microsoft.com/office/drawing/2014/main" id="{3E40A4BD-7FD3-4B57-BC97-15DD7071EBDF}"/>
              </a:ext>
            </a:extLst>
          </p:cNvPr>
          <p:cNvSpPr>
            <a:spLocks noGrp="1"/>
          </p:cNvSpPr>
          <p:nvPr>
            <p:ph type="body" sz="quarter" idx="19"/>
          </p:nvPr>
        </p:nvSpPr>
        <p:spPr>
          <a:xfrm>
            <a:off x="8343899" y="3063153"/>
            <a:ext cx="3352071" cy="731694"/>
          </a:xfrm>
        </p:spPr>
        <p:txBody>
          <a:bodyPr/>
          <a:lstStyle/>
          <a:p>
            <a:r>
              <a:rPr lang="en-IN" sz="2800" b="1" dirty="0"/>
              <a:t>LOK</a:t>
            </a:r>
            <a:r>
              <a:rPr lang="en-IN" dirty="0"/>
              <a:t> </a:t>
            </a:r>
            <a:r>
              <a:rPr lang="en-IN" sz="2800" b="1" dirty="0"/>
              <a:t>SABHA</a:t>
            </a:r>
          </a:p>
        </p:txBody>
      </p:sp>
      <p:sp>
        <p:nvSpPr>
          <p:cNvPr id="33" name="Text Placeholder 32">
            <a:extLst>
              <a:ext uri="{FF2B5EF4-FFF2-40B4-BE49-F238E27FC236}">
                <a16:creationId xmlns:a16="http://schemas.microsoft.com/office/drawing/2014/main" id="{67C42A0B-37F9-46B9-B073-0D495AE8961F}"/>
              </a:ext>
            </a:extLst>
          </p:cNvPr>
          <p:cNvSpPr>
            <a:spLocks noGrp="1"/>
          </p:cNvSpPr>
          <p:nvPr>
            <p:ph type="body" sz="quarter" idx="20"/>
          </p:nvPr>
        </p:nvSpPr>
        <p:spPr>
          <a:xfrm>
            <a:off x="8343900" y="4744771"/>
            <a:ext cx="3352070" cy="731694"/>
          </a:xfrm>
        </p:spPr>
        <p:txBody>
          <a:bodyPr>
            <a:normAutofit/>
          </a:bodyPr>
          <a:lstStyle/>
          <a:p>
            <a:r>
              <a:rPr lang="en-IN" sz="2800" b="1" dirty="0"/>
              <a:t>RAJYA SABHA</a:t>
            </a:r>
          </a:p>
        </p:txBody>
      </p:sp>
    </p:spTree>
    <p:extLst>
      <p:ext uri="{BB962C8B-B14F-4D97-AF65-F5344CB8AC3E}">
        <p14:creationId xmlns:p14="http://schemas.microsoft.com/office/powerpoint/2010/main" val="17226370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31" y="534154"/>
            <a:ext cx="11334938" cy="787651"/>
          </a:xfrm>
        </p:spPr>
        <p:txBody>
          <a:bodyPr>
            <a:noAutofit/>
          </a:bodyPr>
          <a:lstStyle/>
          <a:p>
            <a:pPr algn="ctr"/>
            <a:r>
              <a:rPr lang="en-IN" sz="4000" b="1" dirty="0">
                <a:latin typeface="Cambria" panose="02040503050406030204" pitchFamily="18" charset="0"/>
                <a:ea typeface="Cambria" panose="02040503050406030204" pitchFamily="18" charset="0"/>
              </a:rPr>
              <a:t>Before we wrap up…..</a:t>
            </a:r>
          </a:p>
        </p:txBody>
      </p:sp>
      <p:sp>
        <p:nvSpPr>
          <p:cNvPr id="3083" name="Slide Number Placeholder 5"/>
          <p:cNvSpPr>
            <a:spLocks noGrp="1"/>
          </p:cNvSpPr>
          <p:nvPr>
            <p:ph type="sldNum" sz="quarter" idx="12"/>
          </p:nvPr>
        </p:nvSpPr>
        <p:spPr>
          <a:xfrm>
            <a:off x="11778558" y="6492875"/>
            <a:ext cx="41344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2D709F5-0689-4F51-980C-752EEC7ED17D}" type="slidenum">
              <a:rPr lang="en-US" altLang="en-US"/>
              <a:pPr/>
              <a:t>30</a:t>
            </a:fld>
            <a:endParaRPr lang="en-US" altLang="en-US" dirty="0"/>
          </a:p>
        </p:txBody>
      </p:sp>
      <p:sp>
        <p:nvSpPr>
          <p:cNvPr id="3" name="Content Placeholder 2"/>
          <p:cNvSpPr>
            <a:spLocks noGrp="1"/>
          </p:cNvSpPr>
          <p:nvPr>
            <p:ph idx="1"/>
          </p:nvPr>
        </p:nvSpPr>
        <p:spPr>
          <a:xfrm>
            <a:off x="443620" y="1441938"/>
            <a:ext cx="10910180" cy="5050937"/>
          </a:xfrm>
        </p:spPr>
        <p:txBody>
          <a:bodyPr>
            <a:normAutofit/>
          </a:bodyPr>
          <a:lstStyle/>
          <a:p>
            <a:r>
              <a:rPr lang="en-US" dirty="0">
                <a:latin typeface="Cambria" panose="02040503050406030204" pitchFamily="18" charset="0"/>
                <a:ea typeface="Cambria" panose="02040503050406030204" pitchFamily="18" charset="0"/>
              </a:rPr>
              <a:t>In Parliament house, the room no for President’s Office is no. 13. Next time you feel something unlucky for its no 13 just recall the room no of President of India.</a:t>
            </a:r>
          </a:p>
          <a:p>
            <a:r>
              <a:rPr lang="en-US" dirty="0">
                <a:latin typeface="Cambria" panose="02040503050406030204" pitchFamily="18" charset="0"/>
                <a:ea typeface="Cambria" panose="02040503050406030204" pitchFamily="18" charset="0"/>
              </a:rPr>
              <a:t>The first floor balcony has a total of 144 pillars.</a:t>
            </a:r>
          </a:p>
          <a:p>
            <a:r>
              <a:rPr lang="en-US" dirty="0">
                <a:latin typeface="Cambria" panose="02040503050406030204" pitchFamily="18" charset="0"/>
                <a:ea typeface="Cambria" panose="02040503050406030204" pitchFamily="18" charset="0"/>
              </a:rPr>
              <a:t>Both </a:t>
            </a:r>
            <a:r>
              <a:rPr lang="en-US" dirty="0" err="1">
                <a:latin typeface="Cambria" panose="02040503050406030204" pitchFamily="18" charset="0"/>
                <a:ea typeface="Cambria" panose="02040503050406030204" pitchFamily="18" charset="0"/>
              </a:rPr>
              <a:t>Lok</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Sabha</a:t>
            </a:r>
            <a:r>
              <a:rPr lang="en-US" dirty="0">
                <a:latin typeface="Cambria" panose="02040503050406030204" pitchFamily="18" charset="0"/>
                <a:ea typeface="Cambria" panose="02040503050406030204" pitchFamily="18" charset="0"/>
              </a:rPr>
              <a:t> and </a:t>
            </a:r>
            <a:r>
              <a:rPr lang="en-US" dirty="0" err="1">
                <a:latin typeface="Cambria" panose="02040503050406030204" pitchFamily="18" charset="0"/>
                <a:ea typeface="Cambria" panose="02040503050406030204" pitchFamily="18" charset="0"/>
              </a:rPr>
              <a:t>Rajya</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Sabha</a:t>
            </a:r>
            <a:r>
              <a:rPr lang="en-US" dirty="0">
                <a:latin typeface="Cambria" panose="02040503050406030204" pitchFamily="18" charset="0"/>
                <a:ea typeface="Cambria" panose="02040503050406030204" pitchFamily="18" charset="0"/>
              </a:rPr>
              <a:t> halls are horseshoe-shaped.</a:t>
            </a:r>
          </a:p>
          <a:p>
            <a:r>
              <a:rPr lang="en-US" dirty="0">
                <a:latin typeface="Cambria" panose="02040503050406030204" pitchFamily="18" charset="0"/>
                <a:ea typeface="Cambria" panose="02040503050406030204" pitchFamily="18" charset="0"/>
              </a:rPr>
              <a:t>Cost per minute of Parliament working during session cost 2.5 lakh.</a:t>
            </a:r>
          </a:p>
          <a:p>
            <a:r>
              <a:rPr lang="en-US" dirty="0">
                <a:latin typeface="Cambria" panose="02040503050406030204" pitchFamily="18" charset="0"/>
                <a:ea typeface="Cambria" panose="02040503050406030204" pitchFamily="18" charset="0"/>
              </a:rPr>
              <a:t>Approximately around 12 in the noon the Members of Parliament are allowed to discuss any prominent issue that needs special consideration with prior notice to Speaker of the House. </a:t>
            </a:r>
            <a:r>
              <a:rPr lang="en-US" b="1" dirty="0">
                <a:latin typeface="Cambria" panose="02040503050406030204" pitchFamily="18" charset="0"/>
                <a:ea typeface="Cambria" panose="02040503050406030204" pitchFamily="18" charset="0"/>
              </a:rPr>
              <a:t>Zero Hour </a:t>
            </a:r>
            <a:r>
              <a:rPr lang="en-US" dirty="0">
                <a:latin typeface="Cambria" panose="02040503050406030204" pitchFamily="18" charset="0"/>
                <a:ea typeface="Cambria" panose="02040503050406030204" pitchFamily="18" charset="0"/>
              </a:rPr>
              <a:t>is the crucial part of the whole session that may question working of Government or ask about their policies regarding different issues.</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300975760"/>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 name="TextBox 11"/>
          <p:cNvSpPr txBox="1">
            <a:spLocks noChangeArrowheads="1"/>
          </p:cNvSpPr>
          <p:nvPr/>
        </p:nvSpPr>
        <p:spPr bwMode="auto">
          <a:xfrm>
            <a:off x="4392614" y="2084389"/>
            <a:ext cx="293052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IN" altLang="en-US" sz="4400" b="1">
                <a:latin typeface="Cambria" panose="02040503050406030204" pitchFamily="18" charset="0"/>
              </a:rPr>
              <a:t>Thank You</a:t>
            </a:r>
          </a:p>
        </p:txBody>
      </p:sp>
      <p:sp>
        <p:nvSpPr>
          <p:cNvPr id="4107" name="Slide Number Placeholder 7"/>
          <p:cNvSpPr>
            <a:spLocks noGrp="1"/>
          </p:cNvSpPr>
          <p:nvPr>
            <p:ph type="sldNum" sz="quarter" idx="12"/>
          </p:nvPr>
        </p:nvSpPr>
        <p:spPr>
          <a:xfrm>
            <a:off x="9448800" y="6492875"/>
            <a:ext cx="27432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25C92A8-95BD-46B0-AE5E-1FBE3836CCEC}" type="slidenum">
              <a:rPr lang="en-US" altLang="en-US"/>
              <a:pPr/>
              <a:t>31</a:t>
            </a:fld>
            <a:endParaRPr lang="en-US" altLang="en-US"/>
          </a:p>
        </p:txBody>
      </p:sp>
      <p:pic>
        <p:nvPicPr>
          <p:cNvPr id="4108" name="Picture 8" descr="handshake-graphic-vector-1275087.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38675" y="3124200"/>
            <a:ext cx="24384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0420222"/>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577946A2-8DCE-4047-9CAE-38128B4BAF3B}"/>
              </a:ext>
            </a:extLst>
          </p:cNvPr>
          <p:cNvSpPr>
            <a:spLocks noGrp="1"/>
          </p:cNvSpPr>
          <p:nvPr>
            <p:ph type="body" sz="quarter" idx="11"/>
          </p:nvPr>
        </p:nvSpPr>
        <p:spPr/>
        <p:txBody>
          <a:bodyPr/>
          <a:lstStyle/>
          <a:p>
            <a:r>
              <a:rPr lang="en-US" sz="1800" b="1" dirty="0"/>
              <a:t>Under the Constitution, the Parliament of India consists of three parts </a:t>
            </a:r>
            <a:r>
              <a:rPr lang="en-US" sz="1800" b="1" dirty="0" err="1"/>
              <a:t>viz</a:t>
            </a:r>
            <a:r>
              <a:rPr lang="en-US" sz="1800" b="1" dirty="0"/>
              <a:t>, the President, the Council of States and the House of </a:t>
            </a:r>
            <a:r>
              <a:rPr lang="en-IN" sz="1800" b="1" dirty="0"/>
              <a:t>the People.</a:t>
            </a:r>
          </a:p>
          <a:p>
            <a:r>
              <a:rPr lang="en-US" sz="1800" b="1" dirty="0"/>
              <a:t>In 1954, the Hindi names </a:t>
            </a:r>
            <a:r>
              <a:rPr lang="en-US" sz="1800" b="1" i="1" dirty="0"/>
              <a:t>‘</a:t>
            </a:r>
            <a:r>
              <a:rPr lang="en-US" sz="1800" b="1" i="1" dirty="0" err="1"/>
              <a:t>Rajya</a:t>
            </a:r>
            <a:r>
              <a:rPr lang="en-US" sz="1800" b="1" i="1" dirty="0"/>
              <a:t> Sabha’ </a:t>
            </a:r>
            <a:r>
              <a:rPr lang="en-US" sz="1800" b="1" dirty="0"/>
              <a:t>and </a:t>
            </a:r>
            <a:r>
              <a:rPr lang="en-US" sz="1800" b="1" i="1" dirty="0"/>
              <a:t>‘</a:t>
            </a:r>
            <a:r>
              <a:rPr lang="en-US" sz="1800" b="1" i="1" dirty="0" err="1"/>
              <a:t>Lok</a:t>
            </a:r>
            <a:r>
              <a:rPr lang="en-US" sz="1800" b="1" i="1" dirty="0"/>
              <a:t> Sabha’ </a:t>
            </a:r>
            <a:r>
              <a:rPr lang="en-US" sz="1800" b="1" dirty="0"/>
              <a:t>were adopted by the Council of States and the House of People respectively.</a:t>
            </a:r>
          </a:p>
          <a:p>
            <a:r>
              <a:rPr lang="en-US" sz="1800" b="1" dirty="0"/>
              <a:t>The </a:t>
            </a:r>
            <a:r>
              <a:rPr lang="en-US" sz="1800" b="1" dirty="0" err="1"/>
              <a:t>Rajya</a:t>
            </a:r>
            <a:r>
              <a:rPr lang="en-US" sz="1800" b="1" dirty="0"/>
              <a:t> Sabha is the Upper House (Second Chamber or House of Elders) and the </a:t>
            </a:r>
            <a:r>
              <a:rPr lang="en-US" sz="1800" b="1" dirty="0" err="1"/>
              <a:t>Lok</a:t>
            </a:r>
            <a:r>
              <a:rPr lang="en-US" sz="1800" b="1" dirty="0"/>
              <a:t> Sabha is the Lower House (First Chamber or Popular House).</a:t>
            </a:r>
          </a:p>
          <a:p>
            <a:endParaRPr lang="en-US" dirty="0"/>
          </a:p>
          <a:p>
            <a:endParaRPr lang="en-US" dirty="0"/>
          </a:p>
        </p:txBody>
      </p:sp>
      <p:sp>
        <p:nvSpPr>
          <p:cNvPr id="8" name="Title 7">
            <a:extLst>
              <a:ext uri="{FF2B5EF4-FFF2-40B4-BE49-F238E27FC236}">
                <a16:creationId xmlns:a16="http://schemas.microsoft.com/office/drawing/2014/main" id="{3BE52921-898C-4569-9D8A-F1C5E0ABE804}"/>
              </a:ext>
            </a:extLst>
          </p:cNvPr>
          <p:cNvSpPr>
            <a:spLocks noGrp="1"/>
          </p:cNvSpPr>
          <p:nvPr>
            <p:ph type="title"/>
          </p:nvPr>
        </p:nvSpPr>
        <p:spPr/>
        <p:txBody>
          <a:bodyPr/>
          <a:lstStyle/>
          <a:p>
            <a:r>
              <a:rPr lang="en-IN" dirty="0"/>
              <a:t>ORGANISATION OF PARLIAMENT</a:t>
            </a:r>
            <a:endParaRPr lang="en-US" dirty="0"/>
          </a:p>
        </p:txBody>
      </p:sp>
      <p:pic>
        <p:nvPicPr>
          <p:cNvPr id="14" name="Picture Placeholder 13"/>
          <p:cNvPicPr>
            <a:picLocks noGrp="1" noChangeAspect="1"/>
          </p:cNvPicPr>
          <p:nvPr>
            <p:ph type="pic" sz="quarter" idx="12"/>
          </p:nvPr>
        </p:nvPicPr>
        <p:blipFill>
          <a:blip r:embed="rId2"/>
          <a:srcRect l="19433" r="19433"/>
          <a:stretch>
            <a:fillRect/>
          </a:stretch>
        </p:blipFill>
        <p:spPr>
          <a:prstGeom prst="rect">
            <a:avLst/>
          </a:prstGeom>
        </p:spPr>
      </p:pic>
      <p:pic>
        <p:nvPicPr>
          <p:cNvPr id="15" name="Picture Placeholder 10"/>
          <p:cNvPicPr>
            <a:picLocks noGrp="1" noChangeAspect="1"/>
          </p:cNvPicPr>
          <p:nvPr>
            <p:ph type="pic" sz="quarter" idx="10"/>
          </p:nvPr>
        </p:nvPicPr>
        <p:blipFill>
          <a:blip r:embed="rId3"/>
          <a:srcRect l="15702" r="15702"/>
          <a:stretch>
            <a:fillRect/>
          </a:stretch>
        </p:blipFill>
        <p:spPr>
          <a:prstGeom prst="rect">
            <a:avLst/>
          </a:prstGeom>
        </p:spPr>
      </p:pic>
    </p:spTree>
    <p:extLst>
      <p:ext uri="{BB962C8B-B14F-4D97-AF65-F5344CB8AC3E}">
        <p14:creationId xmlns:p14="http://schemas.microsoft.com/office/powerpoint/2010/main" val="429917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A0257C-3D98-4E46-86D3-1B752C8374C9}"/>
              </a:ext>
            </a:extLst>
          </p:cNvPr>
          <p:cNvSpPr>
            <a:spLocks noGrp="1"/>
          </p:cNvSpPr>
          <p:nvPr>
            <p:ph type="title"/>
          </p:nvPr>
        </p:nvSpPr>
        <p:spPr/>
        <p:txBody>
          <a:bodyPr>
            <a:normAutofit fontScale="90000"/>
          </a:bodyPr>
          <a:lstStyle/>
          <a:p>
            <a:r>
              <a:rPr lang="en-US" dirty="0"/>
              <a:t>Composition of two Houses</a:t>
            </a:r>
          </a:p>
        </p:txBody>
      </p:sp>
      <p:sp>
        <p:nvSpPr>
          <p:cNvPr id="7" name="Text Placeholder 6">
            <a:extLst>
              <a:ext uri="{FF2B5EF4-FFF2-40B4-BE49-F238E27FC236}">
                <a16:creationId xmlns:a16="http://schemas.microsoft.com/office/drawing/2014/main" id="{A07FC37E-9058-4ED1-8333-F003F720C943}"/>
              </a:ext>
            </a:extLst>
          </p:cNvPr>
          <p:cNvSpPr>
            <a:spLocks noGrp="1"/>
          </p:cNvSpPr>
          <p:nvPr>
            <p:ph type="body" sz="quarter" idx="12"/>
          </p:nvPr>
        </p:nvSpPr>
        <p:spPr>
          <a:xfrm>
            <a:off x="5359078" y="274561"/>
            <a:ext cx="6121722" cy="382749"/>
          </a:xfrm>
        </p:spPr>
        <p:txBody>
          <a:bodyPr/>
          <a:lstStyle/>
          <a:p>
            <a:r>
              <a:rPr lang="en-IN" dirty="0" err="1"/>
              <a:t>Rajya</a:t>
            </a:r>
            <a:r>
              <a:rPr lang="en-IN" dirty="0"/>
              <a:t> Sabha</a:t>
            </a:r>
            <a:endParaRPr lang="en-US" dirty="0"/>
          </a:p>
        </p:txBody>
      </p:sp>
      <p:sp>
        <p:nvSpPr>
          <p:cNvPr id="8" name="Text Placeholder 7">
            <a:extLst>
              <a:ext uri="{FF2B5EF4-FFF2-40B4-BE49-F238E27FC236}">
                <a16:creationId xmlns:a16="http://schemas.microsoft.com/office/drawing/2014/main" id="{8DB1292A-975D-418D-86AF-8C3CD2A23AC3}"/>
              </a:ext>
            </a:extLst>
          </p:cNvPr>
          <p:cNvSpPr>
            <a:spLocks noGrp="1"/>
          </p:cNvSpPr>
          <p:nvPr>
            <p:ph type="body" sz="quarter" idx="15"/>
          </p:nvPr>
        </p:nvSpPr>
        <p:spPr>
          <a:xfrm>
            <a:off x="5359078" y="657310"/>
            <a:ext cx="6121722" cy="2509839"/>
          </a:xfrm>
        </p:spPr>
        <p:txBody>
          <a:bodyPr>
            <a:normAutofit/>
          </a:bodyPr>
          <a:lstStyle/>
          <a:p>
            <a:r>
              <a:rPr lang="en-US" sz="1600" dirty="0"/>
              <a:t>The maximum strength of the </a:t>
            </a:r>
            <a:r>
              <a:rPr lang="en-US" sz="1600" dirty="0" err="1"/>
              <a:t>Rajya</a:t>
            </a:r>
            <a:r>
              <a:rPr lang="en-US" sz="1600" dirty="0"/>
              <a:t> Sabha is fixed at </a:t>
            </a:r>
            <a:r>
              <a:rPr lang="en-US" sz="1600" b="1" dirty="0"/>
              <a:t>250</a:t>
            </a:r>
            <a:r>
              <a:rPr lang="en-US" sz="1600" dirty="0"/>
              <a:t>, out of which, </a:t>
            </a:r>
            <a:r>
              <a:rPr lang="en-US" sz="1600" b="1" dirty="0"/>
              <a:t>238</a:t>
            </a:r>
            <a:r>
              <a:rPr lang="en-US" sz="1600" dirty="0"/>
              <a:t> are to be the representatives of the states and union territories (elected indirectly) and </a:t>
            </a:r>
            <a:r>
              <a:rPr lang="en-US" sz="1600" b="1" dirty="0"/>
              <a:t>12</a:t>
            </a:r>
            <a:r>
              <a:rPr lang="en-US" sz="1600" dirty="0"/>
              <a:t> are nominated by the </a:t>
            </a:r>
            <a:r>
              <a:rPr lang="en-IN" sz="1600" dirty="0"/>
              <a:t>president.</a:t>
            </a:r>
          </a:p>
          <a:p>
            <a:r>
              <a:rPr lang="en-US" sz="1600" dirty="0"/>
              <a:t>At present, the </a:t>
            </a:r>
            <a:r>
              <a:rPr lang="en-US" sz="1600" dirty="0" err="1"/>
              <a:t>Rajya</a:t>
            </a:r>
            <a:r>
              <a:rPr lang="en-US" sz="1600" dirty="0"/>
              <a:t> Sabha has </a:t>
            </a:r>
            <a:r>
              <a:rPr lang="en-US" sz="1600" b="1" dirty="0"/>
              <a:t>245</a:t>
            </a:r>
            <a:r>
              <a:rPr lang="en-US" sz="1600" dirty="0"/>
              <a:t> members. Of these, </a:t>
            </a:r>
            <a:r>
              <a:rPr lang="en-US" sz="1600" b="1" dirty="0"/>
              <a:t>229</a:t>
            </a:r>
            <a:r>
              <a:rPr lang="en-US" sz="1600" dirty="0"/>
              <a:t> members represent the states, </a:t>
            </a:r>
            <a:r>
              <a:rPr lang="en-US" sz="1600" b="1" dirty="0"/>
              <a:t>4</a:t>
            </a:r>
            <a:r>
              <a:rPr lang="en-US" sz="1600" dirty="0"/>
              <a:t> members represent the union territories and </a:t>
            </a:r>
            <a:r>
              <a:rPr lang="en-US" sz="1600" b="1" dirty="0"/>
              <a:t>12</a:t>
            </a:r>
            <a:r>
              <a:rPr lang="en-US" sz="1600" dirty="0"/>
              <a:t> members are nominated by the president.</a:t>
            </a:r>
          </a:p>
          <a:p>
            <a:r>
              <a:rPr lang="en-US" sz="1600" dirty="0"/>
              <a:t>The States are given proportionate representation according to their population. Thus, Uttar Pradesh has 31 seats, whereas Nagaland has only 1 seat.</a:t>
            </a:r>
          </a:p>
          <a:p>
            <a:endParaRPr lang="en-US" dirty="0"/>
          </a:p>
        </p:txBody>
      </p:sp>
      <p:sp>
        <p:nvSpPr>
          <p:cNvPr id="9" name="Text Placeholder 8"/>
          <p:cNvSpPr>
            <a:spLocks noGrp="1"/>
          </p:cNvSpPr>
          <p:nvPr>
            <p:ph type="body" sz="quarter" idx="16"/>
          </p:nvPr>
        </p:nvSpPr>
        <p:spPr>
          <a:xfrm>
            <a:off x="182881" y="3737092"/>
            <a:ext cx="4372494" cy="2663707"/>
          </a:xfrm>
        </p:spPr>
        <p:txBody>
          <a:bodyPr>
            <a:normAutofit lnSpcReduction="10000"/>
          </a:bodyPr>
          <a:lstStyle/>
          <a:p>
            <a:pPr algn="ctr"/>
            <a:r>
              <a:rPr lang="en-US" b="1" i="1" dirty="0"/>
              <a:t>“Persons having special knowledge in literature, science, art and social service shall be nominated by the President at his/her discretion.”</a:t>
            </a:r>
          </a:p>
          <a:p>
            <a:pPr algn="ctr"/>
            <a:r>
              <a:rPr lang="en-US" b="1" i="1" dirty="0"/>
              <a:t>For e.g., MC Mary </a:t>
            </a:r>
            <a:r>
              <a:rPr lang="en-US" b="1" i="1" dirty="0" err="1"/>
              <a:t>Kom</a:t>
            </a:r>
            <a:r>
              <a:rPr lang="en-US" b="1" i="1" dirty="0"/>
              <a:t> (2016-22), </a:t>
            </a:r>
            <a:r>
              <a:rPr lang="en-US" b="1" i="1" dirty="0" err="1"/>
              <a:t>Sachin</a:t>
            </a:r>
            <a:r>
              <a:rPr lang="en-US" b="1" i="1" dirty="0"/>
              <a:t> Tendulkar (2012-2018), Dr. </a:t>
            </a:r>
            <a:r>
              <a:rPr lang="en-US" b="1" i="1" dirty="0" err="1"/>
              <a:t>Satyendranath</a:t>
            </a:r>
            <a:r>
              <a:rPr lang="en-US" b="1" i="1" dirty="0"/>
              <a:t> Bose (1952-1960), </a:t>
            </a:r>
            <a:r>
              <a:rPr lang="en-US" b="1" i="1" dirty="0" err="1"/>
              <a:t>Lata</a:t>
            </a:r>
            <a:r>
              <a:rPr lang="en-US" b="1" i="1" dirty="0"/>
              <a:t> </a:t>
            </a:r>
            <a:r>
              <a:rPr lang="en-US" b="1" i="1" dirty="0" err="1"/>
              <a:t>Mangeshkar</a:t>
            </a:r>
            <a:r>
              <a:rPr lang="en-US" b="1" i="1" dirty="0"/>
              <a:t> (1999-2005), Dr. MS </a:t>
            </a:r>
            <a:r>
              <a:rPr lang="en-US" b="1" i="1" dirty="0" err="1"/>
              <a:t>Swaminathan</a:t>
            </a:r>
            <a:r>
              <a:rPr lang="en-US" b="1" i="1" dirty="0"/>
              <a:t> (2017-2013), </a:t>
            </a:r>
            <a:r>
              <a:rPr lang="en-US" b="1" i="1" dirty="0" err="1"/>
              <a:t>Javed</a:t>
            </a:r>
            <a:r>
              <a:rPr lang="en-US" b="1" i="1" dirty="0"/>
              <a:t> Akhtar (2010-2016) etc. </a:t>
            </a:r>
          </a:p>
        </p:txBody>
      </p:sp>
      <p:pic>
        <p:nvPicPr>
          <p:cNvPr id="4" name="Picture Placeholder 3"/>
          <p:cNvPicPr>
            <a:picLocks noGrp="1" noChangeAspect="1"/>
          </p:cNvPicPr>
          <p:nvPr>
            <p:ph type="pic" sz="quarter" idx="10"/>
          </p:nvPr>
        </p:nvPicPr>
        <p:blipFill>
          <a:blip r:embed="rId2"/>
          <a:srcRect t="18561" b="18561"/>
          <a:stretch>
            <a:fillRect/>
          </a:stretch>
        </p:blipFill>
        <p:spPr>
          <a:prstGeom prst="rect">
            <a:avLst/>
          </a:prstGeom>
        </p:spPr>
      </p:pic>
    </p:spTree>
    <p:extLst>
      <p:ext uri="{BB962C8B-B14F-4D97-AF65-F5344CB8AC3E}">
        <p14:creationId xmlns:p14="http://schemas.microsoft.com/office/powerpoint/2010/main" val="268795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A0257C-3D98-4E46-86D3-1B752C8374C9}"/>
              </a:ext>
            </a:extLst>
          </p:cNvPr>
          <p:cNvSpPr>
            <a:spLocks noGrp="1"/>
          </p:cNvSpPr>
          <p:nvPr>
            <p:ph type="title"/>
          </p:nvPr>
        </p:nvSpPr>
        <p:spPr/>
        <p:txBody>
          <a:bodyPr>
            <a:normAutofit fontScale="90000"/>
          </a:bodyPr>
          <a:lstStyle/>
          <a:p>
            <a:r>
              <a:rPr lang="en-US" dirty="0"/>
              <a:t>Composition of two Houses</a:t>
            </a:r>
          </a:p>
        </p:txBody>
      </p:sp>
      <p:sp>
        <p:nvSpPr>
          <p:cNvPr id="7" name="Text Placeholder 6">
            <a:extLst>
              <a:ext uri="{FF2B5EF4-FFF2-40B4-BE49-F238E27FC236}">
                <a16:creationId xmlns:a16="http://schemas.microsoft.com/office/drawing/2014/main" id="{A07FC37E-9058-4ED1-8333-F003F720C943}"/>
              </a:ext>
            </a:extLst>
          </p:cNvPr>
          <p:cNvSpPr>
            <a:spLocks noGrp="1"/>
          </p:cNvSpPr>
          <p:nvPr>
            <p:ph type="body" sz="quarter" idx="12"/>
          </p:nvPr>
        </p:nvSpPr>
        <p:spPr>
          <a:xfrm>
            <a:off x="5359078" y="249622"/>
            <a:ext cx="6121722" cy="382749"/>
          </a:xfrm>
        </p:spPr>
        <p:txBody>
          <a:bodyPr/>
          <a:lstStyle/>
          <a:p>
            <a:r>
              <a:rPr lang="en-IN" dirty="0" err="1"/>
              <a:t>Lok</a:t>
            </a:r>
            <a:r>
              <a:rPr lang="en-IN" dirty="0"/>
              <a:t> Sabha</a:t>
            </a:r>
            <a:endParaRPr lang="en-US" dirty="0"/>
          </a:p>
        </p:txBody>
      </p:sp>
      <p:sp>
        <p:nvSpPr>
          <p:cNvPr id="8" name="Text Placeholder 7">
            <a:extLst>
              <a:ext uri="{FF2B5EF4-FFF2-40B4-BE49-F238E27FC236}">
                <a16:creationId xmlns:a16="http://schemas.microsoft.com/office/drawing/2014/main" id="{8DB1292A-975D-418D-86AF-8C3CD2A23AC3}"/>
              </a:ext>
            </a:extLst>
          </p:cNvPr>
          <p:cNvSpPr>
            <a:spLocks noGrp="1"/>
          </p:cNvSpPr>
          <p:nvPr>
            <p:ph type="body" sz="quarter" idx="15"/>
          </p:nvPr>
        </p:nvSpPr>
        <p:spPr>
          <a:xfrm>
            <a:off x="5359078" y="632371"/>
            <a:ext cx="6121722" cy="2352962"/>
          </a:xfrm>
        </p:spPr>
        <p:txBody>
          <a:bodyPr>
            <a:normAutofit/>
          </a:bodyPr>
          <a:lstStyle/>
          <a:p>
            <a:r>
              <a:rPr lang="en-US" dirty="0"/>
              <a:t>The maximum strength of the </a:t>
            </a:r>
            <a:r>
              <a:rPr lang="en-US" dirty="0" err="1"/>
              <a:t>Lok</a:t>
            </a:r>
            <a:r>
              <a:rPr lang="en-US" dirty="0"/>
              <a:t> Sabha is fixed at </a:t>
            </a:r>
            <a:r>
              <a:rPr lang="en-US" b="1" dirty="0"/>
              <a:t>552</a:t>
            </a:r>
            <a:r>
              <a:rPr lang="en-US" dirty="0"/>
              <a:t>. Out of this, </a:t>
            </a:r>
            <a:r>
              <a:rPr lang="en-US" b="1" dirty="0"/>
              <a:t>530</a:t>
            </a:r>
            <a:r>
              <a:rPr lang="en-US" dirty="0"/>
              <a:t> members are to be the representatives of the states, </a:t>
            </a:r>
            <a:r>
              <a:rPr lang="en-US" b="1" dirty="0"/>
              <a:t>20 </a:t>
            </a:r>
            <a:r>
              <a:rPr lang="en-US" dirty="0"/>
              <a:t>members are to be the representatives of the union territories and </a:t>
            </a:r>
            <a:r>
              <a:rPr lang="en-US" b="1" dirty="0"/>
              <a:t>2</a:t>
            </a:r>
            <a:r>
              <a:rPr lang="en-US" dirty="0"/>
              <a:t> members are to be nominated by the president from the Anglo- Indian community</a:t>
            </a:r>
          </a:p>
          <a:p>
            <a:r>
              <a:rPr lang="en-US" dirty="0"/>
              <a:t>At present, the </a:t>
            </a:r>
            <a:r>
              <a:rPr lang="en-US" dirty="0" err="1"/>
              <a:t>Lok</a:t>
            </a:r>
            <a:r>
              <a:rPr lang="en-US" dirty="0"/>
              <a:t> Sabha has </a:t>
            </a:r>
            <a:r>
              <a:rPr lang="en-US" b="1" dirty="0"/>
              <a:t>545</a:t>
            </a:r>
            <a:r>
              <a:rPr lang="en-US" dirty="0"/>
              <a:t> members. Of these, </a:t>
            </a:r>
            <a:r>
              <a:rPr lang="en-US" b="1" dirty="0"/>
              <a:t>530</a:t>
            </a:r>
            <a:r>
              <a:rPr lang="en-US" dirty="0"/>
              <a:t> members represent the states, </a:t>
            </a:r>
            <a:r>
              <a:rPr lang="en-US" b="1" dirty="0"/>
              <a:t>13</a:t>
            </a:r>
            <a:r>
              <a:rPr lang="en-US" dirty="0"/>
              <a:t> members represent the union territories and </a:t>
            </a:r>
            <a:r>
              <a:rPr lang="en-US" b="1" dirty="0"/>
              <a:t>2</a:t>
            </a:r>
            <a:r>
              <a:rPr lang="en-US" dirty="0"/>
              <a:t> Anglo-Indian members are nominated by the President.</a:t>
            </a:r>
          </a:p>
          <a:p>
            <a:r>
              <a:rPr lang="en-US" dirty="0"/>
              <a:t>The representatives of states in the </a:t>
            </a:r>
            <a:r>
              <a:rPr lang="en-US" dirty="0" err="1"/>
              <a:t>Lok</a:t>
            </a:r>
            <a:r>
              <a:rPr lang="en-US" dirty="0"/>
              <a:t> Sabha are directly elected by the people from the territorial constituencies in the states.</a:t>
            </a:r>
          </a:p>
        </p:txBody>
      </p:sp>
      <p:sp>
        <p:nvSpPr>
          <p:cNvPr id="9" name="Text Placeholder 8"/>
          <p:cNvSpPr>
            <a:spLocks noGrp="1"/>
          </p:cNvSpPr>
          <p:nvPr>
            <p:ph type="body" sz="quarter" idx="16"/>
          </p:nvPr>
        </p:nvSpPr>
        <p:spPr>
          <a:xfrm>
            <a:off x="266007" y="3737092"/>
            <a:ext cx="4264429" cy="2663707"/>
          </a:xfrm>
        </p:spPr>
        <p:txBody>
          <a:bodyPr>
            <a:normAutofit/>
          </a:bodyPr>
          <a:lstStyle/>
          <a:p>
            <a:pPr algn="ctr"/>
            <a:r>
              <a:rPr lang="en-US" b="1" i="1" dirty="0"/>
              <a:t>“The president can nominate two members from the Anglo-Indian community if the community is not adequately represented in the </a:t>
            </a:r>
            <a:r>
              <a:rPr lang="en-US" b="1" i="1" dirty="0" err="1"/>
              <a:t>Lok</a:t>
            </a:r>
            <a:r>
              <a:rPr lang="en-US" b="1" i="1" dirty="0"/>
              <a:t> Sabha. Originally, this provision was to operate till 1960 but has been extended till 2020 by the 95th Amendment Act, 2009”</a:t>
            </a:r>
          </a:p>
        </p:txBody>
      </p:sp>
      <p:pic>
        <p:nvPicPr>
          <p:cNvPr id="3" name="Picture Placeholder 2"/>
          <p:cNvPicPr>
            <a:picLocks noGrp="1" noChangeAspect="1"/>
          </p:cNvPicPr>
          <p:nvPr>
            <p:ph type="pic" sz="quarter" idx="10"/>
          </p:nvPr>
        </p:nvPicPr>
        <p:blipFill>
          <a:blip r:embed="rId2"/>
          <a:srcRect t="8592" b="8592"/>
          <a:stretch>
            <a:fillRect/>
          </a:stretch>
        </p:blipFill>
        <p:spPr>
          <a:prstGeom prst="rect">
            <a:avLst/>
          </a:prstGeom>
        </p:spPr>
      </p:pic>
    </p:spTree>
    <p:extLst>
      <p:ext uri="{BB962C8B-B14F-4D97-AF65-F5344CB8AC3E}">
        <p14:creationId xmlns:p14="http://schemas.microsoft.com/office/powerpoint/2010/main" val="604540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 Placeholder 77"/>
          <p:cNvSpPr>
            <a:spLocks noGrp="1"/>
          </p:cNvSpPr>
          <p:nvPr>
            <p:ph type="body" sz="quarter" idx="17"/>
          </p:nvPr>
        </p:nvSpPr>
        <p:spPr>
          <a:xfrm>
            <a:off x="6917267" y="293846"/>
            <a:ext cx="4778704" cy="457200"/>
          </a:xfrm>
        </p:spPr>
        <p:txBody>
          <a:bodyPr>
            <a:normAutofit/>
          </a:bodyPr>
          <a:lstStyle/>
          <a:p>
            <a:pPr marL="342900" indent="-342900">
              <a:buFont typeface="Wingdings" panose="05000000000000000000" pitchFamily="2" charset="2"/>
              <a:buChar char="ü"/>
            </a:pPr>
            <a:r>
              <a:rPr lang="en-US" sz="2000" b="1" dirty="0"/>
              <a:t>He must be a citizen of India.</a:t>
            </a:r>
          </a:p>
        </p:txBody>
      </p:sp>
      <p:sp>
        <p:nvSpPr>
          <p:cNvPr id="79" name="Text Placeholder 78"/>
          <p:cNvSpPr>
            <a:spLocks noGrp="1"/>
          </p:cNvSpPr>
          <p:nvPr>
            <p:ph type="body" sz="quarter" idx="18"/>
          </p:nvPr>
        </p:nvSpPr>
        <p:spPr>
          <a:xfrm>
            <a:off x="6917267" y="1109131"/>
            <a:ext cx="4778704" cy="2574845"/>
          </a:xfrm>
        </p:spPr>
        <p:txBody>
          <a:bodyPr>
            <a:noAutofit/>
          </a:bodyPr>
          <a:lstStyle/>
          <a:p>
            <a:pPr marL="285750" indent="-285750">
              <a:buFont typeface="Wingdings" panose="05000000000000000000" pitchFamily="2" charset="2"/>
              <a:buChar char="ü"/>
            </a:pPr>
            <a:r>
              <a:rPr lang="en-US" sz="2000" b="1" dirty="0"/>
              <a:t>He must make and subscribe to an oath or affirmation before the person </a:t>
            </a:r>
            <a:r>
              <a:rPr lang="en-US" sz="2000" b="1" dirty="0" err="1"/>
              <a:t>authorised</a:t>
            </a:r>
            <a:r>
              <a:rPr lang="en-US" sz="2000" b="1" dirty="0"/>
              <a:t> by the election commission for this purpose. In his oath or affirmation, he swears</a:t>
            </a:r>
          </a:p>
          <a:p>
            <a:pPr marL="971550" lvl="1" indent="-285750"/>
            <a:r>
              <a:rPr lang="en-US" sz="2000" b="1" dirty="0"/>
              <a:t>To bear true faith and allegiance to the Constitution of India</a:t>
            </a:r>
          </a:p>
          <a:p>
            <a:pPr marL="971550" lvl="1" indent="-285750"/>
            <a:r>
              <a:rPr lang="en-US" sz="2000" b="1" dirty="0"/>
              <a:t>To uphold the sovereignty and integrity of India</a:t>
            </a:r>
          </a:p>
        </p:txBody>
      </p:sp>
      <p:sp>
        <p:nvSpPr>
          <p:cNvPr id="80" name="Text Placeholder 79"/>
          <p:cNvSpPr>
            <a:spLocks noGrp="1"/>
          </p:cNvSpPr>
          <p:nvPr>
            <p:ph type="body" sz="quarter" idx="19"/>
          </p:nvPr>
        </p:nvSpPr>
        <p:spPr>
          <a:xfrm>
            <a:off x="6917267" y="4060948"/>
            <a:ext cx="4778704" cy="1079272"/>
          </a:xfrm>
        </p:spPr>
        <p:txBody>
          <a:bodyPr>
            <a:noAutofit/>
          </a:bodyPr>
          <a:lstStyle/>
          <a:p>
            <a:pPr marL="285750" indent="-285750">
              <a:buFont typeface="Wingdings" panose="05000000000000000000" pitchFamily="2" charset="2"/>
              <a:buChar char="ü"/>
            </a:pPr>
            <a:r>
              <a:rPr lang="en-US" sz="2000" b="1" dirty="0"/>
              <a:t>He must be not less than 30 years of age in the case of the </a:t>
            </a:r>
            <a:r>
              <a:rPr lang="en-US" sz="2000" b="1" dirty="0" err="1"/>
              <a:t>Rajya</a:t>
            </a:r>
            <a:r>
              <a:rPr lang="en-US" sz="2000" b="1" dirty="0"/>
              <a:t> Sabha and not less than 25 years of age in the case of the </a:t>
            </a:r>
            <a:r>
              <a:rPr lang="en-US" sz="2000" b="1" dirty="0" err="1"/>
              <a:t>Lok</a:t>
            </a:r>
            <a:r>
              <a:rPr lang="en-US" sz="2000" b="1" dirty="0"/>
              <a:t> Sabha.</a:t>
            </a:r>
          </a:p>
        </p:txBody>
      </p:sp>
      <p:sp>
        <p:nvSpPr>
          <p:cNvPr id="81" name="Text Placeholder 80"/>
          <p:cNvSpPr>
            <a:spLocks noGrp="1"/>
          </p:cNvSpPr>
          <p:nvPr>
            <p:ph type="body" sz="quarter" idx="20"/>
          </p:nvPr>
        </p:nvSpPr>
        <p:spPr>
          <a:xfrm>
            <a:off x="6917267" y="5517192"/>
            <a:ext cx="4778704" cy="731694"/>
          </a:xfrm>
        </p:spPr>
        <p:txBody>
          <a:bodyPr>
            <a:normAutofit/>
          </a:bodyPr>
          <a:lstStyle/>
          <a:p>
            <a:pPr marL="342900" indent="-342900">
              <a:buFont typeface="Wingdings" panose="05000000000000000000" pitchFamily="2" charset="2"/>
              <a:buChar char="ü"/>
            </a:pPr>
            <a:r>
              <a:rPr lang="en-US" sz="2000" b="1" dirty="0"/>
              <a:t>He must posses other qualifications prescribed by Parliament.</a:t>
            </a:r>
          </a:p>
        </p:txBody>
      </p:sp>
      <p:sp>
        <p:nvSpPr>
          <p:cNvPr id="47" name="Title 46"/>
          <p:cNvSpPr>
            <a:spLocks noGrp="1"/>
          </p:cNvSpPr>
          <p:nvPr>
            <p:ph type="title"/>
          </p:nvPr>
        </p:nvSpPr>
        <p:spPr>
          <a:xfrm>
            <a:off x="841057" y="1489757"/>
            <a:ext cx="4008437" cy="1395208"/>
          </a:xfrm>
        </p:spPr>
        <p:txBody>
          <a:bodyPr>
            <a:normAutofit/>
          </a:bodyPr>
          <a:lstStyle/>
          <a:p>
            <a:r>
              <a:rPr lang="en-US" dirty="0"/>
              <a:t>Qualification for Members</a:t>
            </a:r>
            <a:endParaRPr lang="en-IN" dirty="0"/>
          </a:p>
        </p:txBody>
      </p:sp>
    </p:spTree>
    <p:extLst>
      <p:ext uri="{BB962C8B-B14F-4D97-AF65-F5344CB8AC3E}">
        <p14:creationId xmlns:p14="http://schemas.microsoft.com/office/powerpoint/2010/main" val="3534496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 Placeholder 77"/>
          <p:cNvSpPr>
            <a:spLocks noGrp="1"/>
          </p:cNvSpPr>
          <p:nvPr>
            <p:ph type="body" sz="quarter" idx="17"/>
          </p:nvPr>
        </p:nvSpPr>
        <p:spPr>
          <a:xfrm>
            <a:off x="6917267" y="387470"/>
            <a:ext cx="4778704" cy="1150555"/>
          </a:xfrm>
        </p:spPr>
        <p:txBody>
          <a:bodyPr>
            <a:noAutofit/>
          </a:bodyPr>
          <a:lstStyle/>
          <a:p>
            <a:pPr marL="342900" indent="-342900">
              <a:buFont typeface="Wingdings" panose="05000000000000000000" pitchFamily="2" charset="2"/>
              <a:buChar char="ü"/>
            </a:pPr>
            <a:r>
              <a:rPr lang="en-US" sz="2000" b="1" dirty="0"/>
              <a:t>If he holds any office of profit under the Union or state government (except that of a minister or any other office exempted by Parliament).</a:t>
            </a:r>
          </a:p>
        </p:txBody>
      </p:sp>
      <p:sp>
        <p:nvSpPr>
          <p:cNvPr id="79" name="Text Placeholder 78"/>
          <p:cNvSpPr>
            <a:spLocks noGrp="1"/>
          </p:cNvSpPr>
          <p:nvPr>
            <p:ph type="body" sz="quarter" idx="18"/>
          </p:nvPr>
        </p:nvSpPr>
        <p:spPr>
          <a:xfrm>
            <a:off x="6917267" y="1848309"/>
            <a:ext cx="4778704" cy="678103"/>
          </a:xfrm>
        </p:spPr>
        <p:txBody>
          <a:bodyPr>
            <a:normAutofit/>
          </a:bodyPr>
          <a:lstStyle/>
          <a:p>
            <a:pPr marL="285750" indent="-285750">
              <a:buFont typeface="Wingdings" panose="05000000000000000000" pitchFamily="2" charset="2"/>
              <a:buChar char="ü"/>
            </a:pPr>
            <a:r>
              <a:rPr lang="en-US" sz="2000" b="1" dirty="0"/>
              <a:t>If he is of unsound mind and stands so declared by a court</a:t>
            </a:r>
          </a:p>
        </p:txBody>
      </p:sp>
      <p:sp>
        <p:nvSpPr>
          <p:cNvPr id="80" name="Text Placeholder 79"/>
          <p:cNvSpPr>
            <a:spLocks noGrp="1"/>
          </p:cNvSpPr>
          <p:nvPr>
            <p:ph type="body" sz="quarter" idx="19"/>
          </p:nvPr>
        </p:nvSpPr>
        <p:spPr>
          <a:xfrm>
            <a:off x="6917267" y="2836696"/>
            <a:ext cx="4778704" cy="1395208"/>
          </a:xfrm>
        </p:spPr>
        <p:txBody>
          <a:bodyPr>
            <a:noAutofit/>
          </a:bodyPr>
          <a:lstStyle/>
          <a:p>
            <a:pPr marL="285750" indent="-285750">
              <a:buFont typeface="Wingdings" panose="05000000000000000000" pitchFamily="2" charset="2"/>
              <a:buChar char="ü"/>
            </a:pPr>
            <a:r>
              <a:rPr lang="en-US" sz="2000" b="1" dirty="0"/>
              <a:t>If he is not a citizen of India or has voluntarily acquired the citizenship of a foreign state or is under any acknowledgement of allegiance to a foreign state</a:t>
            </a:r>
          </a:p>
        </p:txBody>
      </p:sp>
      <p:sp>
        <p:nvSpPr>
          <p:cNvPr id="81" name="Text Placeholder 80"/>
          <p:cNvSpPr>
            <a:spLocks noGrp="1"/>
          </p:cNvSpPr>
          <p:nvPr>
            <p:ph type="body" sz="quarter" idx="20"/>
          </p:nvPr>
        </p:nvSpPr>
        <p:spPr>
          <a:xfrm>
            <a:off x="6917267" y="4542188"/>
            <a:ext cx="4778704" cy="731694"/>
          </a:xfrm>
        </p:spPr>
        <p:txBody>
          <a:bodyPr>
            <a:normAutofit/>
          </a:bodyPr>
          <a:lstStyle/>
          <a:p>
            <a:pPr marL="342900" indent="-342900">
              <a:buFont typeface="Wingdings" panose="05000000000000000000" pitchFamily="2" charset="2"/>
              <a:buChar char="ü"/>
            </a:pPr>
            <a:r>
              <a:rPr lang="en-US" sz="2000" b="1" dirty="0"/>
              <a:t>If he is so disqualified under any law made by Parliament</a:t>
            </a:r>
          </a:p>
        </p:txBody>
      </p:sp>
      <p:sp>
        <p:nvSpPr>
          <p:cNvPr id="47" name="Title 46"/>
          <p:cNvSpPr>
            <a:spLocks noGrp="1"/>
          </p:cNvSpPr>
          <p:nvPr>
            <p:ph type="title"/>
          </p:nvPr>
        </p:nvSpPr>
        <p:spPr>
          <a:xfrm>
            <a:off x="841057" y="1489757"/>
            <a:ext cx="4008437" cy="1395208"/>
          </a:xfrm>
        </p:spPr>
        <p:txBody>
          <a:bodyPr>
            <a:noAutofit/>
          </a:bodyPr>
          <a:lstStyle/>
          <a:p>
            <a:r>
              <a:rPr lang="en-US" dirty="0"/>
              <a:t>Disqualification for Members</a:t>
            </a:r>
            <a:endParaRPr lang="en-IN" dirty="0"/>
          </a:p>
        </p:txBody>
      </p:sp>
      <p:sp>
        <p:nvSpPr>
          <p:cNvPr id="7" name="Text Placeholder 80"/>
          <p:cNvSpPr>
            <a:spLocks noGrp="1"/>
          </p:cNvSpPr>
          <p:nvPr>
            <p:ph type="body" sz="quarter" idx="20"/>
          </p:nvPr>
        </p:nvSpPr>
        <p:spPr>
          <a:xfrm>
            <a:off x="6917267" y="5477232"/>
            <a:ext cx="4778704" cy="731694"/>
          </a:xfrm>
        </p:spPr>
        <p:txBody>
          <a:bodyPr>
            <a:normAutofit/>
          </a:bodyPr>
          <a:lstStyle/>
          <a:p>
            <a:pPr marL="342900" indent="-342900">
              <a:buFont typeface="Wingdings" panose="05000000000000000000" pitchFamily="2" charset="2"/>
              <a:buChar char="ü"/>
            </a:pPr>
            <a:r>
              <a:rPr lang="en-US" sz="2000" b="1" dirty="0"/>
              <a:t>If he is an undischarged insolvent</a:t>
            </a:r>
          </a:p>
        </p:txBody>
      </p:sp>
    </p:spTree>
    <p:extLst>
      <p:ext uri="{BB962C8B-B14F-4D97-AF65-F5344CB8AC3E}">
        <p14:creationId xmlns:p14="http://schemas.microsoft.com/office/powerpoint/2010/main" val="4042899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7"/>
          </p:nvPr>
        </p:nvSpPr>
        <p:spPr>
          <a:xfrm>
            <a:off x="6691745" y="1074809"/>
            <a:ext cx="5004226" cy="731694"/>
          </a:xfrm>
        </p:spPr>
        <p:txBody>
          <a:bodyPr>
            <a:noAutofit/>
          </a:bodyPr>
          <a:lstStyle/>
          <a:p>
            <a:pPr marL="285750" indent="-285750">
              <a:buFont typeface="Wingdings" panose="05000000000000000000" pitchFamily="2" charset="2"/>
              <a:buChar char="ü"/>
            </a:pPr>
            <a:r>
              <a:rPr lang="en-US" sz="2000" b="1" dirty="0"/>
              <a:t>If he voluntary gives up the membership of the political party on whose ticket he is elected to the House</a:t>
            </a:r>
            <a:endParaRPr lang="en-IN" sz="2000" b="1" dirty="0"/>
          </a:p>
        </p:txBody>
      </p:sp>
      <p:sp>
        <p:nvSpPr>
          <p:cNvPr id="10" name="Text Placeholder 9"/>
          <p:cNvSpPr>
            <a:spLocks noGrp="1"/>
          </p:cNvSpPr>
          <p:nvPr>
            <p:ph type="body" sz="quarter" idx="18"/>
          </p:nvPr>
        </p:nvSpPr>
        <p:spPr>
          <a:xfrm>
            <a:off x="6691745" y="2365537"/>
            <a:ext cx="5004226" cy="731694"/>
          </a:xfrm>
        </p:spPr>
        <p:txBody>
          <a:bodyPr>
            <a:noAutofit/>
          </a:bodyPr>
          <a:lstStyle/>
          <a:p>
            <a:pPr marL="285750" indent="-285750">
              <a:buFont typeface="Wingdings" panose="05000000000000000000" pitchFamily="2" charset="2"/>
              <a:buChar char="ü"/>
            </a:pPr>
            <a:r>
              <a:rPr lang="en-US" sz="2000" b="1" dirty="0"/>
              <a:t>If he votes or abstains from voting in the House contrary to any direction given by his political party</a:t>
            </a:r>
            <a:endParaRPr lang="en-IN" sz="2000" b="1" dirty="0"/>
          </a:p>
        </p:txBody>
      </p:sp>
      <p:sp>
        <p:nvSpPr>
          <p:cNvPr id="11" name="Text Placeholder 10"/>
          <p:cNvSpPr>
            <a:spLocks noGrp="1"/>
          </p:cNvSpPr>
          <p:nvPr>
            <p:ph type="body" sz="quarter" idx="19"/>
          </p:nvPr>
        </p:nvSpPr>
        <p:spPr>
          <a:xfrm>
            <a:off x="6691745" y="3656265"/>
            <a:ext cx="5004226" cy="731694"/>
          </a:xfrm>
        </p:spPr>
        <p:txBody>
          <a:bodyPr>
            <a:normAutofit/>
          </a:bodyPr>
          <a:lstStyle/>
          <a:p>
            <a:pPr marL="285750" indent="-285750">
              <a:buFont typeface="Wingdings" panose="05000000000000000000" pitchFamily="2" charset="2"/>
              <a:buChar char="ü"/>
            </a:pPr>
            <a:r>
              <a:rPr lang="en-US" sz="2000" b="1" dirty="0"/>
              <a:t>If any independently elected member joins any political party</a:t>
            </a:r>
            <a:endParaRPr lang="en-IN" sz="2000" b="1" dirty="0"/>
          </a:p>
        </p:txBody>
      </p:sp>
      <p:sp>
        <p:nvSpPr>
          <p:cNvPr id="12" name="Text Placeholder 11"/>
          <p:cNvSpPr>
            <a:spLocks noGrp="1"/>
          </p:cNvSpPr>
          <p:nvPr>
            <p:ph type="body" sz="quarter" idx="20"/>
          </p:nvPr>
        </p:nvSpPr>
        <p:spPr>
          <a:xfrm>
            <a:off x="6691745" y="4946994"/>
            <a:ext cx="5004226" cy="731694"/>
          </a:xfrm>
        </p:spPr>
        <p:txBody>
          <a:bodyPr>
            <a:normAutofit/>
          </a:bodyPr>
          <a:lstStyle/>
          <a:p>
            <a:pPr marL="285750" indent="-285750">
              <a:buFont typeface="Wingdings" panose="05000000000000000000" pitchFamily="2" charset="2"/>
              <a:buChar char="ü"/>
            </a:pPr>
            <a:r>
              <a:rPr lang="en-US" sz="2000" b="1" dirty="0"/>
              <a:t>If any nominated member joins any political party after the expiry of six months</a:t>
            </a:r>
            <a:endParaRPr lang="en-IN" sz="2000" b="1" dirty="0"/>
          </a:p>
        </p:txBody>
      </p:sp>
      <p:sp>
        <p:nvSpPr>
          <p:cNvPr id="47" name="Title 46"/>
          <p:cNvSpPr>
            <a:spLocks noGrp="1"/>
          </p:cNvSpPr>
          <p:nvPr>
            <p:ph type="title"/>
          </p:nvPr>
        </p:nvSpPr>
        <p:spPr>
          <a:xfrm>
            <a:off x="841057" y="623455"/>
            <a:ext cx="4869787" cy="1872043"/>
          </a:xfrm>
        </p:spPr>
        <p:txBody>
          <a:bodyPr>
            <a:normAutofit fontScale="90000"/>
          </a:bodyPr>
          <a:lstStyle/>
          <a:p>
            <a:r>
              <a:rPr lang="en-US" dirty="0"/>
              <a:t>Disqualification for Members under 1oth Schedule</a:t>
            </a:r>
            <a:endParaRPr lang="en-IN" dirty="0"/>
          </a:p>
        </p:txBody>
      </p:sp>
      <p:sp>
        <p:nvSpPr>
          <p:cNvPr id="3" name="Text Placeholder 2"/>
          <p:cNvSpPr>
            <a:spLocks noGrp="1"/>
          </p:cNvSpPr>
          <p:nvPr>
            <p:ph type="body" sz="quarter" idx="12"/>
          </p:nvPr>
        </p:nvSpPr>
        <p:spPr>
          <a:xfrm>
            <a:off x="838200" y="2740536"/>
            <a:ext cx="4008437" cy="602887"/>
          </a:xfrm>
        </p:spPr>
        <p:txBody>
          <a:bodyPr>
            <a:normAutofit/>
          </a:bodyPr>
          <a:lstStyle/>
          <a:p>
            <a:pPr algn="ctr"/>
            <a:r>
              <a:rPr lang="en-US" sz="2000" b="1" dirty="0"/>
              <a:t>Anti Defection Law</a:t>
            </a:r>
            <a:endParaRPr lang="en-IN" sz="2000" b="1" dirty="0"/>
          </a:p>
        </p:txBody>
      </p:sp>
      <p:sp>
        <p:nvSpPr>
          <p:cNvPr id="2" name="Text Placeholder 1"/>
          <p:cNvSpPr>
            <a:spLocks noGrp="1"/>
          </p:cNvSpPr>
          <p:nvPr>
            <p:ph type="body" sz="quarter" idx="11"/>
          </p:nvPr>
        </p:nvSpPr>
        <p:spPr>
          <a:xfrm>
            <a:off x="838200" y="3498661"/>
            <a:ext cx="4008438" cy="3134895"/>
          </a:xfrm>
        </p:spPr>
        <p:txBody>
          <a:bodyPr/>
          <a:lstStyle/>
          <a:p>
            <a:pPr marL="285750" indent="-285750">
              <a:buFont typeface="Wingdings" panose="05000000000000000000" pitchFamily="2" charset="2"/>
              <a:buChar char="v"/>
            </a:pPr>
            <a:r>
              <a:rPr lang="en-US" b="1" dirty="0"/>
              <a:t>The Constitution also lays down that a person shall be disqualified from being a member of Parliament if he is so disqualified on the ground of defection under the provisions of the Tenth Schedule.</a:t>
            </a:r>
          </a:p>
          <a:p>
            <a:pPr marL="285750" indent="-285750">
              <a:buFont typeface="Wingdings" panose="05000000000000000000" pitchFamily="2" charset="2"/>
              <a:buChar char="v"/>
            </a:pPr>
            <a:r>
              <a:rPr lang="en-US" b="1" dirty="0"/>
              <a:t>The Anti Defection law was passed in 1985 by 52</a:t>
            </a:r>
            <a:r>
              <a:rPr lang="en-US" b="1" baseline="30000" dirty="0"/>
              <a:t>nd</a:t>
            </a:r>
            <a:r>
              <a:rPr lang="en-US" b="1" dirty="0"/>
              <a:t> Constitutional Amendment, which added the 10</a:t>
            </a:r>
            <a:r>
              <a:rPr lang="en-US" b="1" baseline="30000" dirty="0"/>
              <a:t>th</a:t>
            </a:r>
            <a:r>
              <a:rPr lang="en-US" b="1" dirty="0"/>
              <a:t> Schedule of the Constitution.</a:t>
            </a:r>
          </a:p>
          <a:p>
            <a:pPr marL="285750" indent="-285750">
              <a:buFont typeface="Wingdings" panose="05000000000000000000" pitchFamily="2" charset="2"/>
              <a:buChar char="v"/>
            </a:pPr>
            <a:r>
              <a:rPr lang="en-US" b="1" dirty="0"/>
              <a:t>The 91</a:t>
            </a:r>
            <a:r>
              <a:rPr lang="en-US" b="1" baseline="30000" dirty="0"/>
              <a:t>st</a:t>
            </a:r>
            <a:r>
              <a:rPr lang="en-US" b="1" dirty="0"/>
              <a:t> Constitutional Amendment Act 2003 provided disqualification on the ground of defection not to apply in case of split.</a:t>
            </a:r>
          </a:p>
          <a:p>
            <a:pPr marL="285750" indent="-285750">
              <a:buFont typeface="Wingdings" panose="05000000000000000000" pitchFamily="2" charset="2"/>
              <a:buChar char="v"/>
            </a:pPr>
            <a:r>
              <a:rPr lang="en-US" b="1" dirty="0"/>
              <a:t>The Power to disqualify a member rests with the Chairman or the Speaker of the house.</a:t>
            </a:r>
            <a:endParaRPr lang="en-IN" b="1" dirty="0"/>
          </a:p>
        </p:txBody>
      </p:sp>
    </p:spTree>
    <p:extLst>
      <p:ext uri="{BB962C8B-B14F-4D97-AF65-F5344CB8AC3E}">
        <p14:creationId xmlns:p14="http://schemas.microsoft.com/office/powerpoint/2010/main" val="3308263436"/>
      </p:ext>
    </p:extLst>
  </p:cSld>
  <p:clrMapOvr>
    <a:masterClrMapping/>
  </p:clrMapOvr>
</p:sld>
</file>

<file path=ppt/theme/theme1.xml><?xml version="1.0" encoding="utf-8"?>
<a:theme xmlns:a="http://schemas.openxmlformats.org/drawingml/2006/main" name="Office Theme">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MSFT template">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LT Template_Classic _Bold_Sophisticated_02_MS - v5" id="{0D41E119-70BC-460A-871B-170510AB4D35}" vid="{64C62F1B-F437-4409-9C0D-EDEE8FFAF9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E8B52BE-6787-403E-A094-B18CEB016691}">
  <ds:schemaRefs>
    <ds:schemaRef ds:uri="http://schemas.microsoft.com/sharepoint/v3/contenttype/forms"/>
  </ds:schemaRefs>
</ds:datastoreItem>
</file>

<file path=customXml/itemProps2.xml><?xml version="1.0" encoding="utf-8"?>
<ds:datastoreItem xmlns:ds="http://schemas.openxmlformats.org/officeDocument/2006/customXml" ds:itemID="{D0FE9C68-0C22-4EEC-B457-06380702936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843D30A-FE5A-4A75-9AAA-C9B333E486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Classic bold sophisticated presentation</Template>
  <TotalTime>0</TotalTime>
  <Words>3827</Words>
  <Application>Microsoft Office PowerPoint</Application>
  <PresentationFormat>Widescreen</PresentationFormat>
  <Paragraphs>169</Paragraphs>
  <Slides>31</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31</vt:i4>
      </vt:variant>
    </vt:vector>
  </HeadingPairs>
  <TitlesOfParts>
    <vt:vector size="42" baseType="lpstr">
      <vt:lpstr>Arial</vt:lpstr>
      <vt:lpstr>ArialMT</vt:lpstr>
      <vt:lpstr>Calibri</vt:lpstr>
      <vt:lpstr>Calibri Light</vt:lpstr>
      <vt:lpstr>Cambria</vt:lpstr>
      <vt:lpstr>Constantia</vt:lpstr>
      <vt:lpstr>Corbel</vt:lpstr>
      <vt:lpstr>Helvetica Light</vt:lpstr>
      <vt:lpstr>Raleway</vt:lpstr>
      <vt:lpstr>Wingdings</vt:lpstr>
      <vt:lpstr>Office Theme</vt:lpstr>
      <vt:lpstr>The Parliament</vt:lpstr>
      <vt:lpstr>Introduction </vt:lpstr>
      <vt:lpstr>ORGANISATION OF PARLIAMENT</vt:lpstr>
      <vt:lpstr>ORGANISATION OF PARLIAMENT</vt:lpstr>
      <vt:lpstr>Composition of two Houses</vt:lpstr>
      <vt:lpstr>Composition of two Houses</vt:lpstr>
      <vt:lpstr>Qualification for Members</vt:lpstr>
      <vt:lpstr>Disqualification for Members</vt:lpstr>
      <vt:lpstr>Disqualification for Members under 1oth Schedule</vt:lpstr>
      <vt:lpstr>Vacating of Seats</vt:lpstr>
      <vt:lpstr>Salaries and Allowances</vt:lpstr>
      <vt:lpstr>PRESIDING OFFICERS OF PARLIAMENT</vt:lpstr>
      <vt:lpstr>Functions, Roles and Powers  of Speaker</vt:lpstr>
      <vt:lpstr>LEGISLATIVE PROCEDURE IN PARLIAMENT</vt:lpstr>
      <vt:lpstr>DEVICES OF PARLIAMENTARY PROCEEDINGS</vt:lpstr>
      <vt:lpstr>DEVICES OF PARLIAMENTARY PROCEEDINGS</vt:lpstr>
      <vt:lpstr>Zero Hour</vt:lpstr>
      <vt:lpstr>Motions</vt:lpstr>
      <vt:lpstr>Closure Motion</vt:lpstr>
      <vt:lpstr>Privilege Motion</vt:lpstr>
      <vt:lpstr>Calling Attention Motion</vt:lpstr>
      <vt:lpstr>Adjournment Motion</vt:lpstr>
      <vt:lpstr>Adjournment Motion</vt:lpstr>
      <vt:lpstr>No-Confidence Motion</vt:lpstr>
      <vt:lpstr>Motion of Thanks</vt:lpstr>
      <vt:lpstr>Quorum</vt:lpstr>
      <vt:lpstr>Leader of the House</vt:lpstr>
      <vt:lpstr>Leader of the Opposition</vt:lpstr>
      <vt:lpstr>Whip</vt:lpstr>
      <vt:lpstr>Before we wrap up…..</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2020-09-03T04:52:08Z</dcterms:created>
  <dcterms:modified xsi:type="dcterms:W3CDTF">2023-10-11T07:44:37Z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